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256" r:id="rId2"/>
    <p:sldId id="676" r:id="rId3"/>
    <p:sldId id="600" r:id="rId4"/>
    <p:sldId id="601" r:id="rId5"/>
    <p:sldId id="602" r:id="rId6"/>
    <p:sldId id="603" r:id="rId7"/>
    <p:sldId id="604" r:id="rId8"/>
    <p:sldId id="605" r:id="rId9"/>
    <p:sldId id="606" r:id="rId10"/>
    <p:sldId id="607" r:id="rId11"/>
    <p:sldId id="608" r:id="rId12"/>
    <p:sldId id="609" r:id="rId13"/>
    <p:sldId id="611" r:id="rId14"/>
    <p:sldId id="612" r:id="rId15"/>
    <p:sldId id="613" r:id="rId16"/>
    <p:sldId id="614" r:id="rId17"/>
    <p:sldId id="615" r:id="rId18"/>
    <p:sldId id="616" r:id="rId19"/>
    <p:sldId id="617" r:id="rId20"/>
    <p:sldId id="649" r:id="rId21"/>
    <p:sldId id="621" r:id="rId22"/>
    <p:sldId id="610" r:id="rId23"/>
    <p:sldId id="673" r:id="rId24"/>
    <p:sldId id="622" r:id="rId25"/>
    <p:sldId id="623" r:id="rId26"/>
    <p:sldId id="624" r:id="rId27"/>
    <p:sldId id="625" r:id="rId28"/>
    <p:sldId id="626" r:id="rId29"/>
    <p:sldId id="627" r:id="rId30"/>
    <p:sldId id="660" r:id="rId31"/>
    <p:sldId id="661" r:id="rId32"/>
    <p:sldId id="675" r:id="rId33"/>
    <p:sldId id="669" r:id="rId34"/>
    <p:sldId id="670" r:id="rId35"/>
    <p:sldId id="671" r:id="rId36"/>
    <p:sldId id="672" r:id="rId37"/>
    <p:sldId id="650" r:id="rId38"/>
    <p:sldId id="628" r:id="rId39"/>
    <p:sldId id="629" r:id="rId40"/>
    <p:sldId id="636" r:id="rId41"/>
    <p:sldId id="630" r:id="rId42"/>
    <p:sldId id="631" r:id="rId43"/>
    <p:sldId id="632" r:id="rId44"/>
    <p:sldId id="633" r:id="rId45"/>
    <p:sldId id="634" r:id="rId46"/>
    <p:sldId id="635" r:id="rId47"/>
    <p:sldId id="651" r:id="rId48"/>
    <p:sldId id="639" r:id="rId49"/>
    <p:sldId id="640" r:id="rId50"/>
    <p:sldId id="641" r:id="rId51"/>
    <p:sldId id="642" r:id="rId52"/>
    <p:sldId id="643" r:id="rId53"/>
    <p:sldId id="644" r:id="rId54"/>
    <p:sldId id="645" r:id="rId55"/>
    <p:sldId id="647" r:id="rId56"/>
    <p:sldId id="652" r:id="rId57"/>
    <p:sldId id="648" r:id="rId58"/>
    <p:sldId id="653" r:id="rId59"/>
    <p:sldId id="654" r:id="rId60"/>
    <p:sldId id="655" r:id="rId61"/>
    <p:sldId id="656" r:id="rId62"/>
    <p:sldId id="657" r:id="rId63"/>
    <p:sldId id="674" r:id="rId64"/>
    <p:sldId id="658" r:id="rId65"/>
    <p:sldId id="659" r:id="rId6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mhit" initials="c" lastIdx="2" clrIdx="0">
    <p:extLst>
      <p:ext uri="{19B8F6BF-5375-455C-9EA6-DF929625EA0E}">
        <p15:presenceInfo xmlns:p15="http://schemas.microsoft.com/office/powerpoint/2012/main" userId="cmhi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081"/>
    <a:srgbClr val="F19127"/>
    <a:srgbClr val="FF9999"/>
    <a:srgbClr val="FF7C80"/>
    <a:srgbClr val="D87E1A"/>
    <a:srgbClr val="BE6D02"/>
    <a:srgbClr val="FFFADD"/>
    <a:srgbClr val="FFF8E7"/>
    <a:srgbClr val="007E39"/>
    <a:srgbClr val="EFF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9" autoAdjust="0"/>
    <p:restoredTop sz="89680" autoAdjust="0"/>
  </p:normalViewPr>
  <p:slideViewPr>
    <p:cSldViewPr snapToGrid="0">
      <p:cViewPr varScale="1">
        <p:scale>
          <a:sx n="104" d="100"/>
          <a:sy n="104" d="100"/>
        </p:scale>
        <p:origin x="5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3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0180D-214D-4911-9774-A78999B78455}" type="datetimeFigureOut">
              <a:rPr lang="zh-CN" altLang="en-US" smtClean="0"/>
              <a:t>2021-1-4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AF6D-FC40-4CAE-A541-29FD82933E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860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8FD2C-12FD-42DE-94EF-193F7EA6ACA6}" type="datetimeFigureOut">
              <a:rPr lang="zh-CN" altLang="en-US" smtClean="0"/>
              <a:t>2021-1-4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0F8A4-251B-4AA6-836B-1FD20E3FE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989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0F8A4-251B-4AA6-836B-1FD20E3FE7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82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0F8A4-251B-4AA6-836B-1FD20E3FE724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642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>
            <a:extLst>
              <a:ext uri="{FF2B5EF4-FFF2-40B4-BE49-F238E27FC236}">
                <a16:creationId xmlns:a16="http://schemas.microsoft.com/office/drawing/2014/main" xmlns="" id="{7ECAB2CD-C81C-4101-AE17-1C42881A7E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BDB0B65-9F70-4B6F-A43A-5DB8289F8EFE}" type="slidenum">
              <a:rPr lang="zh-CN" altLang="en-US" smtClean="0"/>
              <a:pPr/>
              <a:t>‹#›</a:t>
            </a:fld>
            <a:r>
              <a:rPr lang="en-US" altLang="zh-CN" dirty="0"/>
              <a:t>/102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3934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EF12A1D3-D2AB-4008-B80F-6A2101716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BDB0B65-9F70-4B6F-A43A-5DB8289F8EFE}" type="slidenum">
              <a:rPr lang="zh-CN" altLang="en-US" smtClean="0"/>
              <a:pPr/>
              <a:t>‹#›</a:t>
            </a:fld>
            <a:r>
              <a:rPr lang="en-US" altLang="zh-CN" dirty="0"/>
              <a:t>/102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445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1597DF15-EE9C-44D3-91A4-93CFB0B6F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BDB0B65-9F70-4B6F-A43A-5DB8289F8EFE}" type="slidenum">
              <a:rPr lang="zh-CN" altLang="en-US" smtClean="0"/>
              <a:pPr/>
              <a:t>‹#›</a:t>
            </a:fld>
            <a:r>
              <a:rPr lang="en-US" altLang="zh-CN" dirty="0"/>
              <a:t>/102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8462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xmlns="" id="{1CDD00EE-9D77-4F6F-92B3-3A57CA85B4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BDB0B65-9F70-4B6F-A43A-5DB8289F8EFE}" type="slidenum">
              <a:rPr lang="zh-CN" altLang="en-US" smtClean="0"/>
              <a:pPr/>
              <a:t>‹#›</a:t>
            </a:fld>
            <a:r>
              <a:rPr lang="en-US" altLang="zh-CN" dirty="0"/>
              <a:t>/102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5707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8DD16586-BC0F-4752-95EA-FC23149B9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BDB0B65-9F70-4B6F-A43A-5DB8289F8EFE}" type="slidenum">
              <a:rPr lang="zh-CN" altLang="en-US" smtClean="0"/>
              <a:pPr/>
              <a:t>‹#›</a:t>
            </a:fld>
            <a:r>
              <a:rPr lang="en-US" altLang="zh-CN" dirty="0"/>
              <a:t>/102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8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B2A4D9-FD4B-4F1F-AD8F-D2BC11250F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BDB0B65-9F70-4B6F-A43A-5DB8289F8EFE}" type="slidenum">
              <a:rPr lang="zh-CN" altLang="en-US" smtClean="0"/>
              <a:pPr/>
              <a:t>‹#›</a:t>
            </a:fld>
            <a:r>
              <a:rPr lang="en-US" altLang="zh-CN" dirty="0"/>
              <a:t>/102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8113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60005D7E-A35A-4D54-85FA-AA888041D7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BDB0B65-9F70-4B6F-A43A-5DB8289F8EFE}" type="slidenum">
              <a:rPr lang="zh-CN" altLang="en-US" smtClean="0"/>
              <a:pPr/>
              <a:t>‹#›</a:t>
            </a:fld>
            <a:r>
              <a:rPr lang="en-US" altLang="zh-CN" dirty="0"/>
              <a:t>/102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8478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126F1A8-3568-4809-852D-4AD445F0F97A}"/>
              </a:ext>
            </a:extLst>
          </p:cNvPr>
          <p:cNvSpPr txBox="1"/>
          <p:nvPr userDrawn="1"/>
        </p:nvSpPr>
        <p:spPr>
          <a:xfrm>
            <a:off x="9985325" y="6639697"/>
            <a:ext cx="22044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Copyright CHMIT Global Services 2018</a:t>
            </a:r>
            <a:endParaRPr lang="zh-CN" altLang="en-US" sz="900" dirty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B50BB883-0E8C-41DA-96CC-4A1BE601C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BDB0B65-9F70-4B6F-A43A-5DB8289F8EFE}" type="slidenum">
              <a:rPr lang="zh-CN" altLang="en-US" smtClean="0"/>
              <a:pPr/>
              <a:t>‹#›</a:t>
            </a:fld>
            <a:r>
              <a:rPr lang="en-US" altLang="zh-CN" dirty="0"/>
              <a:t>/102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613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4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3385" y="2217099"/>
            <a:ext cx="68699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WMS function introduction</a:t>
            </a:r>
            <a:endParaRPr lang="zh-CN" altLang="en-US" sz="4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0032" y="94836"/>
            <a:ext cx="1958559" cy="22919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975932"/>
            <a:ext cx="5453448" cy="481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01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89628" y="2868797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1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10</a:t>
            </a:fld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103" y="2106962"/>
            <a:ext cx="1020407" cy="5054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8375" y="255272"/>
            <a:ext cx="846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93047" y="975971"/>
            <a:ext cx="4642375" cy="830997"/>
            <a:chOff x="2280939" y="1557769"/>
            <a:chExt cx="4642375" cy="830997"/>
          </a:xfrm>
        </p:grpSpPr>
        <p:sp>
          <p:nvSpPr>
            <p:cNvPr id="5" name="矩形 4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393047" y="1804874"/>
            <a:ext cx="4642375" cy="830997"/>
            <a:chOff x="2280939" y="1557769"/>
            <a:chExt cx="4642375" cy="830997"/>
          </a:xfrm>
        </p:grpSpPr>
        <p:sp>
          <p:nvSpPr>
            <p:cNvPr id="16" name="矩形 15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Warehouse Settings</a:t>
              </a:r>
              <a:endParaRPr lang="zh-CN" altLang="en-US" sz="2400" b="1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联系 16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93047" y="2637965"/>
            <a:ext cx="4642375" cy="830997"/>
            <a:chOff x="2280939" y="1557769"/>
            <a:chExt cx="4642375" cy="830997"/>
          </a:xfrm>
        </p:grpSpPr>
        <p:sp>
          <p:nvSpPr>
            <p:cNvPr id="20" name="矩形 19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Base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393047" y="3474774"/>
            <a:ext cx="4642375" cy="830997"/>
            <a:chOff x="2280939" y="1557769"/>
            <a:chExt cx="4642375" cy="830997"/>
          </a:xfrm>
        </p:grpSpPr>
        <p:sp>
          <p:nvSpPr>
            <p:cNvPr id="24" name="矩形 23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393047" y="4302053"/>
            <a:ext cx="4642375" cy="830997"/>
            <a:chOff x="2280939" y="1557769"/>
            <a:chExt cx="4642375" cy="830997"/>
          </a:xfrm>
        </p:grpSpPr>
        <p:sp>
          <p:nvSpPr>
            <p:cNvPr id="28" name="矩形 27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Outbound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流程图: 联系 28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393047" y="5126117"/>
            <a:ext cx="4642375" cy="830997"/>
            <a:chOff x="2280939" y="1557769"/>
            <a:chExt cx="4642375" cy="830997"/>
          </a:xfrm>
        </p:grpSpPr>
        <p:sp>
          <p:nvSpPr>
            <p:cNvPr id="32" name="矩形 31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Inventory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流程图: 联系 32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447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64286" y="62932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11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40507" y="269887"/>
            <a:ext cx="41009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Settings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bject 23"/>
          <p:cNvSpPr/>
          <p:nvPr/>
        </p:nvSpPr>
        <p:spPr>
          <a:xfrm>
            <a:off x="2405358" y="2006527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文本框 36"/>
          <p:cNvSpPr txBox="1"/>
          <p:nvPr/>
        </p:nvSpPr>
        <p:spPr>
          <a:xfrm>
            <a:off x="2458009" y="2986521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Login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bject 23"/>
          <p:cNvSpPr/>
          <p:nvPr/>
        </p:nvSpPr>
        <p:spPr>
          <a:xfrm>
            <a:off x="6433663" y="2781602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文本框 44"/>
          <p:cNvSpPr txBox="1"/>
          <p:nvPr/>
        </p:nvSpPr>
        <p:spPr>
          <a:xfrm>
            <a:off x="6433663" y="3822802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Zone 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object 23"/>
          <p:cNvSpPr/>
          <p:nvPr/>
        </p:nvSpPr>
        <p:spPr>
          <a:xfrm>
            <a:off x="8254217" y="2781602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文本框 46"/>
          <p:cNvSpPr txBox="1"/>
          <p:nvPr/>
        </p:nvSpPr>
        <p:spPr>
          <a:xfrm>
            <a:off x="8254217" y="3822802"/>
            <a:ext cx="1024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Location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rot="1454409">
            <a:off x="3260251" y="2676199"/>
            <a:ext cx="1389997" cy="177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 rot="20203507">
            <a:off x="3328582" y="3738704"/>
            <a:ext cx="1331051" cy="168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右箭头 50"/>
          <p:cNvSpPr/>
          <p:nvPr/>
        </p:nvSpPr>
        <p:spPr>
          <a:xfrm rot="5400000">
            <a:off x="2588308" y="3520971"/>
            <a:ext cx="383754" cy="885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96904" y="3992247"/>
            <a:ext cx="162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first login 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bject 31"/>
          <p:cNvSpPr/>
          <p:nvPr/>
        </p:nvSpPr>
        <p:spPr>
          <a:xfrm>
            <a:off x="2418098" y="3822970"/>
            <a:ext cx="847343" cy="847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右箭头 24"/>
          <p:cNvSpPr/>
          <p:nvPr/>
        </p:nvSpPr>
        <p:spPr>
          <a:xfrm>
            <a:off x="7448180" y="317290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716685" y="4803046"/>
            <a:ext cx="2299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activation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bject 31"/>
          <p:cNvSpPr/>
          <p:nvPr/>
        </p:nvSpPr>
        <p:spPr>
          <a:xfrm>
            <a:off x="4671472" y="2829845"/>
            <a:ext cx="847343" cy="847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右箭头 28"/>
          <p:cNvSpPr/>
          <p:nvPr/>
        </p:nvSpPr>
        <p:spPr>
          <a:xfrm>
            <a:off x="5627626" y="3188946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196923" y="3822802"/>
            <a:ext cx="18953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Select warehouse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38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087" y="1826602"/>
            <a:ext cx="9229725" cy="295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12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87531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-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activation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3603076" y="264697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337" y="3103588"/>
            <a:ext cx="6829425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流程图: 联系 25"/>
          <p:cNvSpPr/>
          <p:nvPr/>
        </p:nvSpPr>
        <p:spPr>
          <a:xfrm>
            <a:off x="4789368" y="403691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257" y="4779181"/>
            <a:ext cx="8877300" cy="3686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流程图: 联系 13"/>
          <p:cNvSpPr/>
          <p:nvPr/>
        </p:nvSpPr>
        <p:spPr>
          <a:xfrm>
            <a:off x="2933262" y="616816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6" name="流程图: 联系 15"/>
          <p:cNvSpPr/>
          <p:nvPr/>
        </p:nvSpPr>
        <p:spPr>
          <a:xfrm>
            <a:off x="2751972" y="515069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789820"/>
            <a:ext cx="685508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“Warehousing Services”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“Basic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Data”menu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“Basic Data” menu, then select 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Warehouse Activation”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menu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multiple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warehouse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Enabled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269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76" y="1791716"/>
            <a:ext cx="8058150" cy="3171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13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9824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Settings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Select warehouse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1524607" y="274266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623" y="3488256"/>
            <a:ext cx="6391275" cy="2705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流程图: 联系 25"/>
          <p:cNvSpPr/>
          <p:nvPr/>
        </p:nvSpPr>
        <p:spPr>
          <a:xfrm>
            <a:off x="3032174" y="521559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8347" y="881241"/>
            <a:ext cx="3640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“Choice Warehouse” menu.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one warehouse.</a:t>
            </a:r>
          </a:p>
        </p:txBody>
      </p:sp>
    </p:spTree>
    <p:extLst>
      <p:ext uri="{BB962C8B-B14F-4D97-AF65-F5344CB8AC3E}">
        <p14:creationId xmlns:p14="http://schemas.microsoft.com/office/powerpoint/2010/main" val="315555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2747" y="1971049"/>
            <a:ext cx="7506748" cy="5525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14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6887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Settings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Zone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2763377" y="486580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0051" y="3088184"/>
            <a:ext cx="7953375" cy="4086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5589459" y="369402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448" y="3449165"/>
            <a:ext cx="3724275" cy="3886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7730458" y="414969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789820"/>
            <a:ext cx="60726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“Zone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information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8131609" y="6482862"/>
            <a:ext cx="1141345" cy="527538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7771624" y="638378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60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399" y="2001432"/>
            <a:ext cx="7506748" cy="5525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15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075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Settings – Zone m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odify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3173685" y="497131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249" y="3257711"/>
            <a:ext cx="6915150" cy="344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7483402" y="536949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4974156" y="325771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939905"/>
            <a:ext cx="607262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“Zone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141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5453" y="817401"/>
            <a:ext cx="7506748" cy="5525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571061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16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029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Settings – Zone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import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860125" y="358003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446" y="2552795"/>
            <a:ext cx="7629525" cy="3467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6438128" y="267945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463" y="3531816"/>
            <a:ext cx="3933825" cy="32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6256839" y="489975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6438129" y="565704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81295" y="817401"/>
            <a:ext cx="60726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“Zone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File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import excel file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</p:txBody>
      </p:sp>
    </p:spTree>
    <p:extLst>
      <p:ext uri="{BB962C8B-B14F-4D97-AF65-F5344CB8AC3E}">
        <p14:creationId xmlns:p14="http://schemas.microsoft.com/office/powerpoint/2010/main" val="90413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0543" y="1893168"/>
            <a:ext cx="5953125" cy="5229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17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634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Settings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Location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1111539" y="451709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067" y="2621796"/>
            <a:ext cx="7648575" cy="3476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4574305" y="265979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7203" y="2550393"/>
            <a:ext cx="4600575" cy="45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6356428" y="413991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7041197" y="637402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98347" y="789820"/>
            <a:ext cx="631628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“Location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087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10" y="1799384"/>
            <a:ext cx="5953125" cy="5229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18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753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Settings – Location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modify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2002492" y="442330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501" y="2378962"/>
            <a:ext cx="6619875" cy="3429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7640047" y="335514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5046295" y="237896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98347" y="788983"/>
            <a:ext cx="631628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“Location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268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62605" y="849814"/>
            <a:ext cx="5953125" cy="5229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19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7077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 Settings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Location import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1029477" y="347373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452" y="2231623"/>
            <a:ext cx="6210300" cy="3209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4516957" y="235364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6526" y="4157507"/>
            <a:ext cx="3581400" cy="3038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5916366" y="507983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6097656" y="613677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636526" y="853445"/>
            <a:ext cx="631628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“Location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File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import excel file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</p:txBody>
      </p:sp>
    </p:spTree>
    <p:extLst>
      <p:ext uri="{BB962C8B-B14F-4D97-AF65-F5344CB8AC3E}">
        <p14:creationId xmlns:p14="http://schemas.microsoft.com/office/powerpoint/2010/main" val="156423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64286" y="62932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68729" y="1573450"/>
            <a:ext cx="436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Production </a:t>
            </a:r>
            <a:r>
              <a:rPr lang="en-US" altLang="zh-CN" sz="3200" dirty="0" smtClean="0"/>
              <a:t>Environment: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8729" y="2521137"/>
            <a:ext cx="3585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https://</a:t>
            </a:r>
            <a:r>
              <a:rPr lang="en-US" altLang="zh-CN" sz="3200" dirty="0"/>
              <a:t>www.diftz.dj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8729" y="3684439"/>
            <a:ext cx="436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Production </a:t>
            </a:r>
            <a:r>
              <a:rPr lang="en-US" altLang="zh-CN" sz="3200" dirty="0" smtClean="0"/>
              <a:t>Environment: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8728" y="4746141"/>
            <a:ext cx="43029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https://test.diftz.dj:4443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973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89628" y="2868797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1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20</a:t>
            </a:fld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640" y="2904744"/>
            <a:ext cx="1020407" cy="5054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8375" y="255272"/>
            <a:ext cx="846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93047" y="975971"/>
            <a:ext cx="4642375" cy="830997"/>
            <a:chOff x="2280939" y="1557769"/>
            <a:chExt cx="4642375" cy="830997"/>
          </a:xfrm>
        </p:grpSpPr>
        <p:sp>
          <p:nvSpPr>
            <p:cNvPr id="5" name="矩形 4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393047" y="1804874"/>
            <a:ext cx="4642375" cy="830997"/>
            <a:chOff x="2280939" y="1557769"/>
            <a:chExt cx="4642375" cy="830997"/>
          </a:xfrm>
        </p:grpSpPr>
        <p:sp>
          <p:nvSpPr>
            <p:cNvPr id="16" name="矩形 15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Warehouse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联系 16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93047" y="2637965"/>
            <a:ext cx="4642375" cy="830997"/>
            <a:chOff x="2280939" y="1557769"/>
            <a:chExt cx="4642375" cy="830997"/>
          </a:xfrm>
        </p:grpSpPr>
        <p:sp>
          <p:nvSpPr>
            <p:cNvPr id="20" name="矩形 19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Base Settings</a:t>
              </a:r>
              <a:endParaRPr lang="zh-CN" altLang="en-US" sz="2400" b="1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393047" y="3474774"/>
            <a:ext cx="4642375" cy="830997"/>
            <a:chOff x="2280939" y="1557769"/>
            <a:chExt cx="4642375" cy="830997"/>
          </a:xfrm>
        </p:grpSpPr>
        <p:sp>
          <p:nvSpPr>
            <p:cNvPr id="24" name="矩形 23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393047" y="4302053"/>
            <a:ext cx="4642375" cy="830997"/>
            <a:chOff x="2280939" y="1557769"/>
            <a:chExt cx="4642375" cy="830997"/>
          </a:xfrm>
        </p:grpSpPr>
        <p:sp>
          <p:nvSpPr>
            <p:cNvPr id="28" name="矩形 27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Outbound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流程图: 联系 28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393047" y="5126117"/>
            <a:ext cx="4642375" cy="830997"/>
            <a:chOff x="2280939" y="1557769"/>
            <a:chExt cx="4642375" cy="830997"/>
          </a:xfrm>
        </p:grpSpPr>
        <p:sp>
          <p:nvSpPr>
            <p:cNvPr id="32" name="矩形 31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Inventory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流程图: 联系 32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74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64286" y="62932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21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40507" y="269887"/>
            <a:ext cx="27590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Base settings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bject 23"/>
          <p:cNvSpPr/>
          <p:nvPr/>
        </p:nvSpPr>
        <p:spPr>
          <a:xfrm>
            <a:off x="1323993" y="2833915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文本框 36"/>
          <p:cNvSpPr txBox="1"/>
          <p:nvPr/>
        </p:nvSpPr>
        <p:spPr>
          <a:xfrm>
            <a:off x="1445574" y="3822970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Login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bject 23"/>
          <p:cNvSpPr/>
          <p:nvPr/>
        </p:nvSpPr>
        <p:spPr>
          <a:xfrm>
            <a:off x="4986722" y="2294763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文本框 44"/>
          <p:cNvSpPr txBox="1"/>
          <p:nvPr/>
        </p:nvSpPr>
        <p:spPr>
          <a:xfrm>
            <a:off x="4989437" y="3207445"/>
            <a:ext cx="8354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Owner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object 23"/>
          <p:cNvSpPr/>
          <p:nvPr/>
        </p:nvSpPr>
        <p:spPr>
          <a:xfrm>
            <a:off x="6235419" y="2286765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文本框 46"/>
          <p:cNvSpPr txBox="1"/>
          <p:nvPr/>
        </p:nvSpPr>
        <p:spPr>
          <a:xfrm>
            <a:off x="6106266" y="3240538"/>
            <a:ext cx="11367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Customer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右箭头 25"/>
          <p:cNvSpPr/>
          <p:nvPr/>
        </p:nvSpPr>
        <p:spPr>
          <a:xfrm rot="18572368">
            <a:off x="3435750" y="2172785"/>
            <a:ext cx="1482688" cy="1321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object 31"/>
          <p:cNvSpPr/>
          <p:nvPr/>
        </p:nvSpPr>
        <p:spPr>
          <a:xfrm>
            <a:off x="3026368" y="2829845"/>
            <a:ext cx="847343" cy="847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右箭头 28"/>
          <p:cNvSpPr/>
          <p:nvPr/>
        </p:nvSpPr>
        <p:spPr>
          <a:xfrm>
            <a:off x="2275096" y="3186156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807010" y="3775291"/>
            <a:ext cx="1286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Select 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bject 23"/>
          <p:cNvSpPr/>
          <p:nvPr/>
        </p:nvSpPr>
        <p:spPr>
          <a:xfrm>
            <a:off x="5059153" y="55387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文本框 31"/>
          <p:cNvSpPr txBox="1"/>
          <p:nvPr/>
        </p:nvSpPr>
        <p:spPr>
          <a:xfrm>
            <a:off x="4949760" y="1396152"/>
            <a:ext cx="1164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Lot 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Validation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bject 23"/>
          <p:cNvSpPr/>
          <p:nvPr/>
        </p:nvSpPr>
        <p:spPr>
          <a:xfrm>
            <a:off x="7484379" y="2286765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文本框 33"/>
          <p:cNvSpPr txBox="1"/>
          <p:nvPr/>
        </p:nvSpPr>
        <p:spPr>
          <a:xfrm>
            <a:off x="7404784" y="3253014"/>
            <a:ext cx="997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Supplier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bject 23"/>
          <p:cNvSpPr/>
          <p:nvPr/>
        </p:nvSpPr>
        <p:spPr>
          <a:xfrm>
            <a:off x="8720821" y="2286765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文本框 37"/>
          <p:cNvSpPr txBox="1"/>
          <p:nvPr/>
        </p:nvSpPr>
        <p:spPr>
          <a:xfrm>
            <a:off x="8738122" y="3262458"/>
            <a:ext cx="843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Carrier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725529" y="2137715"/>
            <a:ext cx="5196946" cy="1556951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object 23"/>
          <p:cNvSpPr/>
          <p:nvPr/>
        </p:nvSpPr>
        <p:spPr>
          <a:xfrm>
            <a:off x="4976352" y="3902027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文本框 39"/>
          <p:cNvSpPr txBox="1"/>
          <p:nvPr/>
        </p:nvSpPr>
        <p:spPr>
          <a:xfrm>
            <a:off x="5097934" y="4869254"/>
            <a:ext cx="542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Sku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object 23"/>
          <p:cNvSpPr/>
          <p:nvPr/>
        </p:nvSpPr>
        <p:spPr>
          <a:xfrm>
            <a:off x="4988709" y="540056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文本框 41"/>
          <p:cNvSpPr txBox="1"/>
          <p:nvPr/>
        </p:nvSpPr>
        <p:spPr>
          <a:xfrm>
            <a:off x="5110290" y="6288320"/>
            <a:ext cx="6311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Pack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object 23"/>
          <p:cNvSpPr/>
          <p:nvPr/>
        </p:nvSpPr>
        <p:spPr>
          <a:xfrm>
            <a:off x="6373107" y="55387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文本框 47"/>
          <p:cNvSpPr txBox="1"/>
          <p:nvPr/>
        </p:nvSpPr>
        <p:spPr>
          <a:xfrm>
            <a:off x="6343768" y="1396151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Putaway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Strategy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object 23"/>
          <p:cNvSpPr/>
          <p:nvPr/>
        </p:nvSpPr>
        <p:spPr>
          <a:xfrm>
            <a:off x="7650800" y="55387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文本框 51"/>
          <p:cNvSpPr txBox="1"/>
          <p:nvPr/>
        </p:nvSpPr>
        <p:spPr>
          <a:xfrm>
            <a:off x="7614701" y="1396150"/>
            <a:ext cx="9981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Allocate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Strategy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4737886" y="380120"/>
            <a:ext cx="5196946" cy="1556951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右箭头 54"/>
          <p:cNvSpPr/>
          <p:nvPr/>
        </p:nvSpPr>
        <p:spPr>
          <a:xfrm>
            <a:off x="3922361" y="3172397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右箭头 55"/>
          <p:cNvSpPr/>
          <p:nvPr/>
        </p:nvSpPr>
        <p:spPr>
          <a:xfrm rot="2014485">
            <a:off x="3837537" y="3747354"/>
            <a:ext cx="1187051" cy="1512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右箭头 56"/>
          <p:cNvSpPr/>
          <p:nvPr/>
        </p:nvSpPr>
        <p:spPr>
          <a:xfrm rot="3440982">
            <a:off x="3334716" y="4497421"/>
            <a:ext cx="2122278" cy="1221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右箭头 57"/>
          <p:cNvSpPr/>
          <p:nvPr/>
        </p:nvSpPr>
        <p:spPr>
          <a:xfrm rot="5400000">
            <a:off x="5260092" y="3640920"/>
            <a:ext cx="270717" cy="15704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3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58134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22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22982" y="168774"/>
            <a:ext cx="72078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Base settings – Lot validation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73" y="1928812"/>
            <a:ext cx="5286375" cy="5133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流程图: 联系 11"/>
          <p:cNvSpPr/>
          <p:nvPr/>
        </p:nvSpPr>
        <p:spPr>
          <a:xfrm>
            <a:off x="1979653" y="578308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704" y="2150085"/>
            <a:ext cx="5219700" cy="2581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流程图: 联系 7"/>
          <p:cNvSpPr/>
          <p:nvPr/>
        </p:nvSpPr>
        <p:spPr>
          <a:xfrm>
            <a:off x="5438867" y="253893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5332" y="1414462"/>
            <a:ext cx="5543550" cy="5648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7044928" y="177246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7044928" y="262444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8249093" y="617069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98347" y="789820"/>
            <a:ext cx="658526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“Lot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Attriubte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Verification”.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624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23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22982" y="168774"/>
            <a:ext cx="73958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Lot validation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modify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198" y="1850240"/>
            <a:ext cx="5286375" cy="5133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流程图: 联系 11"/>
          <p:cNvSpPr/>
          <p:nvPr/>
        </p:nvSpPr>
        <p:spPr>
          <a:xfrm>
            <a:off x="1778778" y="581297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566" y="1953506"/>
            <a:ext cx="4495800" cy="2628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流程图: 联系 7"/>
          <p:cNvSpPr/>
          <p:nvPr/>
        </p:nvSpPr>
        <p:spPr>
          <a:xfrm>
            <a:off x="5255373" y="321274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4643" y="1062669"/>
            <a:ext cx="4610100" cy="5248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流程图: 联系 14"/>
          <p:cNvSpPr/>
          <p:nvPr/>
        </p:nvSpPr>
        <p:spPr>
          <a:xfrm>
            <a:off x="7283883" y="219064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6" name="流程图: 联系 15"/>
          <p:cNvSpPr/>
          <p:nvPr/>
        </p:nvSpPr>
        <p:spPr>
          <a:xfrm>
            <a:off x="10536766" y="561321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22982" y="706781"/>
            <a:ext cx="658526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Select “Basic Data” menu ,  then select “Lot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Attriubte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Verification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  <a:endParaRPr lang="en-US" altLang="zh-CN" sz="1400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Edit icon.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Enter information.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776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24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909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Putaway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strategy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2809"/>
            <a:ext cx="5076825" cy="4943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流程图: 联系 24"/>
          <p:cNvSpPr/>
          <p:nvPr/>
        </p:nvSpPr>
        <p:spPr>
          <a:xfrm>
            <a:off x="1323148" y="525690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365" y="1772809"/>
            <a:ext cx="6686550" cy="4248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流程图: 联系 14"/>
          <p:cNvSpPr/>
          <p:nvPr/>
        </p:nvSpPr>
        <p:spPr>
          <a:xfrm>
            <a:off x="5674069" y="227557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470" y="2990850"/>
            <a:ext cx="4152900" cy="3867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流程图: 联系 15"/>
          <p:cNvSpPr/>
          <p:nvPr/>
        </p:nvSpPr>
        <p:spPr>
          <a:xfrm>
            <a:off x="6625540" y="354922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7" name="流程图: 联系 16"/>
          <p:cNvSpPr/>
          <p:nvPr/>
        </p:nvSpPr>
        <p:spPr>
          <a:xfrm>
            <a:off x="7155133" y="583925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789820"/>
            <a:ext cx="599407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Putaway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Strategy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651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623" y="1551854"/>
            <a:ext cx="7181850" cy="5400675"/>
          </a:xfrm>
          <a:prstGeom prst="rect">
            <a:avLst/>
          </a:prstGeom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25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9124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Putaway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strategy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detail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981" y="2126272"/>
            <a:ext cx="4876800" cy="4581525"/>
          </a:xfrm>
          <a:prstGeom prst="rect">
            <a:avLst/>
          </a:prstGeom>
        </p:spPr>
      </p:pic>
      <p:sp>
        <p:nvSpPr>
          <p:cNvPr id="17" name="流程图: 联系 16"/>
          <p:cNvSpPr/>
          <p:nvPr/>
        </p:nvSpPr>
        <p:spPr>
          <a:xfrm>
            <a:off x="5359981" y="259359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流程图: 联系 17"/>
          <p:cNvSpPr/>
          <p:nvPr/>
        </p:nvSpPr>
        <p:spPr>
          <a:xfrm>
            <a:off x="6447375" y="605348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5" name="流程图: 联系 24"/>
          <p:cNvSpPr/>
          <p:nvPr/>
        </p:nvSpPr>
        <p:spPr>
          <a:xfrm>
            <a:off x="1179701" y="2714517"/>
            <a:ext cx="337329" cy="348287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698883" y="467796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61464" y="738807"/>
            <a:ext cx="247112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detail icon.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information.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529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47" y="1352550"/>
            <a:ext cx="9658350" cy="5505450"/>
          </a:xfrm>
          <a:prstGeom prst="rect">
            <a:avLst/>
          </a:prstGeom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26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8097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Putaway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strategy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modify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2670688" y="308573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7263548" y="5260527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流程图: 联系 9"/>
          <p:cNvSpPr/>
          <p:nvPr/>
        </p:nvSpPr>
        <p:spPr>
          <a:xfrm>
            <a:off x="1211630" y="141721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1094801" y="4593260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273293" y="737055"/>
            <a:ext cx="32878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Putaway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Strategy Header modify: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information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 button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4" name="矩形 13"/>
          <p:cNvSpPr/>
          <p:nvPr/>
        </p:nvSpPr>
        <p:spPr>
          <a:xfrm>
            <a:off x="5799596" y="737055"/>
            <a:ext cx="32878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Putaway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Detail modify: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information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 button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216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726" y="1663665"/>
            <a:ext cx="5248275" cy="4752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27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15729"/>
            <a:ext cx="7837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Allocate strategy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1235658" y="533226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7581" y="1741786"/>
            <a:ext cx="6124575" cy="37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流程图: 联系 13"/>
          <p:cNvSpPr/>
          <p:nvPr/>
        </p:nvSpPr>
        <p:spPr>
          <a:xfrm>
            <a:off x="5416274" y="199118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2581" y="2734284"/>
            <a:ext cx="4219575" cy="3790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流程图: 联系 17"/>
          <p:cNvSpPr/>
          <p:nvPr/>
        </p:nvSpPr>
        <p:spPr>
          <a:xfrm>
            <a:off x="6182014" y="319520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9" name="流程图: 联系 18"/>
          <p:cNvSpPr/>
          <p:nvPr/>
        </p:nvSpPr>
        <p:spPr>
          <a:xfrm>
            <a:off x="6735185" y="549003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98347" y="674495"/>
            <a:ext cx="590629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Allocate Strategy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521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087" y="1676400"/>
            <a:ext cx="7524750" cy="5181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28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90524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Allocate strategy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detail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1329562" y="2898227"/>
            <a:ext cx="337329" cy="348287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807087" y="5031827"/>
            <a:ext cx="337329" cy="348287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474" y="2560760"/>
            <a:ext cx="5800725" cy="3905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5616620" y="3072370"/>
            <a:ext cx="337329" cy="348287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7153515" y="5510771"/>
            <a:ext cx="337329" cy="348287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75751" y="694800"/>
            <a:ext cx="247112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detail icon.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information.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716" y="1780408"/>
            <a:ext cx="10239375" cy="5286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29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44491"/>
            <a:ext cx="8025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Allocate strategy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modify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2394397" y="282415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1462043" y="5893349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流程图: 联系 9"/>
          <p:cNvSpPr/>
          <p:nvPr/>
        </p:nvSpPr>
        <p:spPr>
          <a:xfrm>
            <a:off x="1099462" y="178040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982633" y="4956452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273293" y="737055"/>
            <a:ext cx="32878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Allocate Strategy Header modify: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information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 button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4" name="矩形 13"/>
          <p:cNvSpPr/>
          <p:nvPr/>
        </p:nvSpPr>
        <p:spPr>
          <a:xfrm>
            <a:off x="5799596" y="737055"/>
            <a:ext cx="32878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Allocate Strategy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Detail modify: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information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 button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462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89628" y="2868797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1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</a:t>
            </a:fld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640" y="1209980"/>
            <a:ext cx="1020407" cy="5054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28948" y="391196"/>
            <a:ext cx="846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93047" y="975971"/>
            <a:ext cx="4642375" cy="830997"/>
            <a:chOff x="2280939" y="1557769"/>
            <a:chExt cx="4642375" cy="830997"/>
          </a:xfrm>
        </p:grpSpPr>
        <p:sp>
          <p:nvSpPr>
            <p:cNvPr id="5" name="矩形 4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 Settings</a:t>
              </a:r>
              <a:endParaRPr lang="zh-CN" altLang="en-US" sz="2400" b="1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393047" y="1804874"/>
            <a:ext cx="4642375" cy="830997"/>
            <a:chOff x="2280939" y="1557769"/>
            <a:chExt cx="4642375" cy="830997"/>
          </a:xfrm>
        </p:grpSpPr>
        <p:sp>
          <p:nvSpPr>
            <p:cNvPr id="16" name="矩形 15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Warehouse </a:t>
              </a: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联系 16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93047" y="2637965"/>
            <a:ext cx="4642375" cy="830997"/>
            <a:chOff x="2280939" y="1557769"/>
            <a:chExt cx="4642375" cy="830997"/>
          </a:xfrm>
        </p:grpSpPr>
        <p:sp>
          <p:nvSpPr>
            <p:cNvPr id="20" name="矩形 19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Base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393047" y="3474774"/>
            <a:ext cx="4642375" cy="830997"/>
            <a:chOff x="2280939" y="1557769"/>
            <a:chExt cx="4642375" cy="830997"/>
          </a:xfrm>
        </p:grpSpPr>
        <p:sp>
          <p:nvSpPr>
            <p:cNvPr id="24" name="矩形 23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393047" y="4302053"/>
            <a:ext cx="4642375" cy="830997"/>
            <a:chOff x="2280939" y="1557769"/>
            <a:chExt cx="4642375" cy="830997"/>
          </a:xfrm>
        </p:grpSpPr>
        <p:sp>
          <p:nvSpPr>
            <p:cNvPr id="28" name="矩形 27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Outbound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流程图: 联系 28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393047" y="5126117"/>
            <a:ext cx="4642375" cy="830997"/>
            <a:chOff x="2280939" y="1557769"/>
            <a:chExt cx="4642375" cy="830997"/>
          </a:xfrm>
        </p:grpSpPr>
        <p:sp>
          <p:nvSpPr>
            <p:cNvPr id="32" name="矩形 31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Inventory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流程图: 联系 32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3413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="" xmlns:a16="http://schemas.microsoft.com/office/drawing/2014/main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30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845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Owner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47" y="1755186"/>
            <a:ext cx="3457575" cy="4391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流程图: 联系 16"/>
          <p:cNvSpPr/>
          <p:nvPr/>
        </p:nvSpPr>
        <p:spPr>
          <a:xfrm>
            <a:off x="1594396" y="233031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849" y="2051242"/>
            <a:ext cx="4629150" cy="3533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539" y="1636933"/>
            <a:ext cx="4419600" cy="5267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流程图: 联系 25"/>
          <p:cNvSpPr/>
          <p:nvPr/>
        </p:nvSpPr>
        <p:spPr>
          <a:xfrm>
            <a:off x="7488028" y="591386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7" name="流程图: 联系 26"/>
          <p:cNvSpPr/>
          <p:nvPr/>
        </p:nvSpPr>
        <p:spPr>
          <a:xfrm>
            <a:off x="6497479" y="317938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8" name="流程图: 联系 27"/>
          <p:cNvSpPr/>
          <p:nvPr/>
        </p:nvSpPr>
        <p:spPr>
          <a:xfrm>
            <a:off x="4594607" y="281654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02764" y="755061"/>
            <a:ext cx="620407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“Owner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551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="" xmlns:a16="http://schemas.microsoft.com/office/drawing/2014/main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31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6033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settings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Owner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modify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659" y="2246951"/>
            <a:ext cx="9201150" cy="2295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流程图: 联系 14"/>
          <p:cNvSpPr/>
          <p:nvPr/>
        </p:nvSpPr>
        <p:spPr>
          <a:xfrm>
            <a:off x="4036596" y="239724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9" name="流程图: 联系 18"/>
          <p:cNvSpPr/>
          <p:nvPr/>
        </p:nvSpPr>
        <p:spPr>
          <a:xfrm>
            <a:off x="6342536" y="328670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8347" y="939905"/>
            <a:ext cx="615117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“Owner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58" y="1881419"/>
            <a:ext cx="3457575" cy="4391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流程图: 联系 10"/>
          <p:cNvSpPr/>
          <p:nvPr/>
        </p:nvSpPr>
        <p:spPr>
          <a:xfrm>
            <a:off x="1031907" y="245654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843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32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256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settings –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Sku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29" y="1834225"/>
            <a:ext cx="3838575" cy="4400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815" y="1057091"/>
            <a:ext cx="5153025" cy="3238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4004" y="2248509"/>
            <a:ext cx="7943850" cy="4276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流程图: 联系 10"/>
          <p:cNvSpPr/>
          <p:nvPr/>
        </p:nvSpPr>
        <p:spPr>
          <a:xfrm>
            <a:off x="10546766" y="608104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4386466" y="313623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6155299" y="161988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1845468" y="277339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02764" y="755061"/>
            <a:ext cx="589469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909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="" xmlns:a16="http://schemas.microsoft.com/office/drawing/2014/main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33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444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settings – 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Sku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modify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348" y="1897019"/>
            <a:ext cx="7905750" cy="2609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流程图: 联系 10"/>
          <p:cNvSpPr/>
          <p:nvPr/>
        </p:nvSpPr>
        <p:spPr>
          <a:xfrm>
            <a:off x="4404173" y="183422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8738654" y="337963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29" y="1834225"/>
            <a:ext cx="3838575" cy="4400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流程图: 联系 14"/>
          <p:cNvSpPr/>
          <p:nvPr/>
        </p:nvSpPr>
        <p:spPr>
          <a:xfrm>
            <a:off x="1845468" y="277339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98347" y="862344"/>
            <a:ext cx="589469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33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="" xmlns:a16="http://schemas.microsoft.com/office/drawing/2014/main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34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399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settings – 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Sku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import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02" y="1950472"/>
            <a:ext cx="3838575" cy="4400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884" y="1950472"/>
            <a:ext cx="6372225" cy="3267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9259" y="2759243"/>
            <a:ext cx="3371850" cy="2895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流程图: 联系 11"/>
          <p:cNvSpPr/>
          <p:nvPr/>
        </p:nvSpPr>
        <p:spPr>
          <a:xfrm>
            <a:off x="7663073" y="403549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6270075" y="2421336"/>
            <a:ext cx="362581" cy="362849"/>
          </a:xfrm>
          <a:prstGeom prst="flowChartConnector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1829590" y="2802647"/>
            <a:ext cx="362581" cy="362849"/>
          </a:xfrm>
          <a:prstGeom prst="flowChartConnector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5" name="流程图: 联系 14"/>
          <p:cNvSpPr/>
          <p:nvPr/>
        </p:nvSpPr>
        <p:spPr>
          <a:xfrm>
            <a:off x="9039092" y="489918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98347" y="794873"/>
            <a:ext cx="589469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File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import excel file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</p:txBody>
      </p:sp>
    </p:spTree>
    <p:extLst>
      <p:ext uri="{BB962C8B-B14F-4D97-AF65-F5344CB8AC3E}">
        <p14:creationId xmlns:p14="http://schemas.microsoft.com/office/powerpoint/2010/main" val="423161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="" xmlns:a16="http://schemas.microsoft.com/office/drawing/2014/main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35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436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settings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Pack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201" y="1804400"/>
            <a:ext cx="3848100" cy="4324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779" y="1856542"/>
            <a:ext cx="4562475" cy="2686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156" y="1850047"/>
            <a:ext cx="4457700" cy="4857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7062587" y="230758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5327407" y="230758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5" name="流程图: 联系 14"/>
          <p:cNvSpPr/>
          <p:nvPr/>
        </p:nvSpPr>
        <p:spPr>
          <a:xfrm>
            <a:off x="2173706" y="304333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6" name="流程图: 联系 15"/>
          <p:cNvSpPr/>
          <p:nvPr/>
        </p:nvSpPr>
        <p:spPr>
          <a:xfrm>
            <a:off x="7983448" y="504216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02764" y="755061"/>
            <a:ext cx="597343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“Pack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562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="" xmlns:a16="http://schemas.microsoft.com/office/drawing/2014/main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36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624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 settings – Pack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modify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301" y="1741464"/>
            <a:ext cx="9191625" cy="2038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8186515" y="294153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4876187" y="173310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01" y="1733108"/>
            <a:ext cx="3848100" cy="4324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1868906" y="297204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862344"/>
            <a:ext cx="59734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“Basic Data”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“Pack Maintenance”.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table cell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533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89628" y="2868797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1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37</a:t>
            </a:fld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640" y="3766330"/>
            <a:ext cx="1020407" cy="5054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8375" y="255272"/>
            <a:ext cx="846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93047" y="975971"/>
            <a:ext cx="4642375" cy="830997"/>
            <a:chOff x="2280939" y="1557769"/>
            <a:chExt cx="4642375" cy="830997"/>
          </a:xfrm>
        </p:grpSpPr>
        <p:sp>
          <p:nvSpPr>
            <p:cNvPr id="5" name="矩形 4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393047" y="1804874"/>
            <a:ext cx="4642375" cy="830997"/>
            <a:chOff x="2280939" y="1557769"/>
            <a:chExt cx="4642375" cy="830997"/>
          </a:xfrm>
        </p:grpSpPr>
        <p:sp>
          <p:nvSpPr>
            <p:cNvPr id="16" name="矩形 15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Warehouse Settings</a:t>
              </a:r>
              <a:endParaRPr lang="zh-CN" altLang="en-US" sz="2400" dirty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联系 16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93047" y="2637965"/>
            <a:ext cx="4642375" cy="830997"/>
            <a:chOff x="2280939" y="1557769"/>
            <a:chExt cx="4642375" cy="830997"/>
          </a:xfrm>
        </p:grpSpPr>
        <p:sp>
          <p:nvSpPr>
            <p:cNvPr id="20" name="矩形 19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err="1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BaseSettings</a:t>
              </a:r>
              <a:endParaRPr lang="zh-CN" altLang="en-US" sz="2400" dirty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393047" y="3474774"/>
            <a:ext cx="4642375" cy="830997"/>
            <a:chOff x="2280939" y="1557769"/>
            <a:chExt cx="4642375" cy="830997"/>
          </a:xfrm>
        </p:grpSpPr>
        <p:sp>
          <p:nvSpPr>
            <p:cNvPr id="24" name="矩形 23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Inbound</a:t>
              </a:r>
              <a:endParaRPr lang="zh-CN" altLang="en-US" sz="2400" b="1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393047" y="4302053"/>
            <a:ext cx="4642375" cy="830997"/>
            <a:chOff x="2280939" y="1557769"/>
            <a:chExt cx="4642375" cy="830997"/>
          </a:xfrm>
        </p:grpSpPr>
        <p:sp>
          <p:nvSpPr>
            <p:cNvPr id="28" name="矩形 27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Outbound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流程图: 联系 28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393047" y="5126117"/>
            <a:ext cx="4642375" cy="830997"/>
            <a:chOff x="2280939" y="1557769"/>
            <a:chExt cx="4642375" cy="830997"/>
          </a:xfrm>
        </p:grpSpPr>
        <p:sp>
          <p:nvSpPr>
            <p:cNvPr id="32" name="矩形 31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Inventory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流程图: 联系 32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22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64286" y="62932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38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40507" y="269887"/>
            <a:ext cx="18517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Inbound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bject 23"/>
          <p:cNvSpPr/>
          <p:nvPr/>
        </p:nvSpPr>
        <p:spPr>
          <a:xfrm>
            <a:off x="233753" y="281046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文本框 36"/>
          <p:cNvSpPr txBox="1"/>
          <p:nvPr/>
        </p:nvSpPr>
        <p:spPr>
          <a:xfrm>
            <a:off x="284191" y="3799524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Login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bject 31"/>
          <p:cNvSpPr/>
          <p:nvPr/>
        </p:nvSpPr>
        <p:spPr>
          <a:xfrm>
            <a:off x="1936128" y="2806399"/>
            <a:ext cx="847343" cy="847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右箭头 28"/>
          <p:cNvSpPr/>
          <p:nvPr/>
        </p:nvSpPr>
        <p:spPr>
          <a:xfrm>
            <a:off x="1184856" y="316271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714540" y="3799524"/>
            <a:ext cx="1286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Select 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object 23"/>
          <p:cNvSpPr/>
          <p:nvPr/>
        </p:nvSpPr>
        <p:spPr>
          <a:xfrm>
            <a:off x="3647647" y="281046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文本框 50"/>
          <p:cNvSpPr txBox="1"/>
          <p:nvPr/>
        </p:nvSpPr>
        <p:spPr>
          <a:xfrm>
            <a:off x="3559210" y="3799524"/>
            <a:ext cx="1079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Inbound 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Create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右箭头 53"/>
          <p:cNvSpPr/>
          <p:nvPr/>
        </p:nvSpPr>
        <p:spPr>
          <a:xfrm>
            <a:off x="2880318" y="316271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object 23"/>
          <p:cNvSpPr/>
          <p:nvPr/>
        </p:nvSpPr>
        <p:spPr>
          <a:xfrm>
            <a:off x="5371608" y="281046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文本框 59"/>
          <p:cNvSpPr txBox="1"/>
          <p:nvPr/>
        </p:nvSpPr>
        <p:spPr>
          <a:xfrm>
            <a:off x="4958791" y="3764672"/>
            <a:ext cx="1747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Inbound Report</a:t>
            </a:r>
          </a:p>
        </p:txBody>
      </p:sp>
      <p:sp>
        <p:nvSpPr>
          <p:cNvPr id="61" name="右箭头 60"/>
          <p:cNvSpPr/>
          <p:nvPr/>
        </p:nvSpPr>
        <p:spPr>
          <a:xfrm>
            <a:off x="4592556" y="316271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object 23"/>
          <p:cNvSpPr/>
          <p:nvPr/>
        </p:nvSpPr>
        <p:spPr>
          <a:xfrm>
            <a:off x="7095830" y="200251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文本框 62"/>
          <p:cNvSpPr txBox="1"/>
          <p:nvPr/>
        </p:nvSpPr>
        <p:spPr>
          <a:xfrm>
            <a:off x="6902856" y="2900443"/>
            <a:ext cx="1241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Receive All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object 23"/>
          <p:cNvSpPr/>
          <p:nvPr/>
        </p:nvSpPr>
        <p:spPr>
          <a:xfrm>
            <a:off x="7095830" y="354609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文本框 64"/>
          <p:cNvSpPr txBox="1"/>
          <p:nvPr/>
        </p:nvSpPr>
        <p:spPr>
          <a:xfrm>
            <a:off x="6902856" y="4442545"/>
            <a:ext cx="1381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Receive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右箭头 65"/>
          <p:cNvSpPr/>
          <p:nvPr/>
        </p:nvSpPr>
        <p:spPr>
          <a:xfrm rot="20021126">
            <a:off x="6198667" y="2736518"/>
            <a:ext cx="859335" cy="100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右箭头 66"/>
          <p:cNvSpPr/>
          <p:nvPr/>
        </p:nvSpPr>
        <p:spPr>
          <a:xfrm rot="1573144">
            <a:off x="6204027" y="3568002"/>
            <a:ext cx="873498" cy="1270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object 23"/>
          <p:cNvSpPr/>
          <p:nvPr/>
        </p:nvSpPr>
        <p:spPr>
          <a:xfrm>
            <a:off x="8565227" y="2743610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文本框 68"/>
          <p:cNvSpPr txBox="1"/>
          <p:nvPr/>
        </p:nvSpPr>
        <p:spPr>
          <a:xfrm>
            <a:off x="8479998" y="3637380"/>
            <a:ext cx="11235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右箭头 69"/>
          <p:cNvSpPr/>
          <p:nvPr/>
        </p:nvSpPr>
        <p:spPr>
          <a:xfrm rot="2256860">
            <a:off x="7879914" y="2787498"/>
            <a:ext cx="620844" cy="1434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 rot="19654050">
            <a:off x="7890712" y="3473692"/>
            <a:ext cx="620844" cy="1434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object 23"/>
          <p:cNvSpPr/>
          <p:nvPr/>
        </p:nvSpPr>
        <p:spPr>
          <a:xfrm>
            <a:off x="10259471" y="2743610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文本框 72"/>
          <p:cNvSpPr txBox="1"/>
          <p:nvPr/>
        </p:nvSpPr>
        <p:spPr>
          <a:xfrm>
            <a:off x="9733291" y="3732665"/>
            <a:ext cx="1928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Receive Summary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右箭头 73"/>
          <p:cNvSpPr/>
          <p:nvPr/>
        </p:nvSpPr>
        <p:spPr>
          <a:xfrm>
            <a:off x="9501761" y="3110988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object 23"/>
          <p:cNvSpPr/>
          <p:nvPr/>
        </p:nvSpPr>
        <p:spPr>
          <a:xfrm>
            <a:off x="7725314" y="401696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文本框 76"/>
          <p:cNvSpPr txBox="1"/>
          <p:nvPr/>
        </p:nvSpPr>
        <p:spPr>
          <a:xfrm>
            <a:off x="7650272" y="1225381"/>
            <a:ext cx="988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Receive 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Cancel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右箭头 77"/>
          <p:cNvSpPr/>
          <p:nvPr/>
        </p:nvSpPr>
        <p:spPr>
          <a:xfrm rot="13229239">
            <a:off x="8299710" y="1840351"/>
            <a:ext cx="2416530" cy="142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右箭头 78"/>
          <p:cNvSpPr/>
          <p:nvPr/>
        </p:nvSpPr>
        <p:spPr>
          <a:xfrm rot="7850064">
            <a:off x="5669182" y="1869210"/>
            <a:ext cx="2372490" cy="1110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右箭头 83"/>
          <p:cNvSpPr/>
          <p:nvPr/>
        </p:nvSpPr>
        <p:spPr>
          <a:xfrm rot="15016755">
            <a:off x="8189652" y="2125768"/>
            <a:ext cx="1001084" cy="1733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34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68" y="893360"/>
            <a:ext cx="5372100" cy="2847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39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35401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Inbound -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1356937" y="117414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2264060"/>
            <a:ext cx="6991350" cy="5076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流程图: 联系 11"/>
          <p:cNvSpPr/>
          <p:nvPr/>
        </p:nvSpPr>
        <p:spPr>
          <a:xfrm>
            <a:off x="2175084" y="308546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535766" y="549178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4089" y="2425809"/>
            <a:ext cx="7772400" cy="438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流程图: 联系 14"/>
          <p:cNvSpPr/>
          <p:nvPr/>
        </p:nvSpPr>
        <p:spPr>
          <a:xfrm>
            <a:off x="4602798" y="344831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6" name="流程图: 联系 15"/>
          <p:cNvSpPr/>
          <p:nvPr/>
        </p:nvSpPr>
        <p:spPr>
          <a:xfrm>
            <a:off x="6445977" y="398973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9" name="流程图: 联系 18"/>
          <p:cNvSpPr/>
          <p:nvPr/>
        </p:nvSpPr>
        <p:spPr>
          <a:xfrm>
            <a:off x="10765314" y="597982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81224" y="663074"/>
            <a:ext cx="620054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“Inbound”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“Inbound Order Create”.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Enter Header Owner.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detail button “New”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detail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sku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5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detail Expect Quantity or Receive Quantity.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6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404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64286" y="62932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28948" y="391196"/>
            <a:ext cx="2783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User Settings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bject 23"/>
          <p:cNvSpPr/>
          <p:nvPr/>
        </p:nvSpPr>
        <p:spPr>
          <a:xfrm>
            <a:off x="2071097" y="2006527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文本框 36"/>
          <p:cNvSpPr txBox="1"/>
          <p:nvPr/>
        </p:nvSpPr>
        <p:spPr>
          <a:xfrm>
            <a:off x="1855925" y="3035487"/>
            <a:ext cx="1311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Create Role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bject 23"/>
          <p:cNvSpPr/>
          <p:nvPr/>
        </p:nvSpPr>
        <p:spPr>
          <a:xfrm>
            <a:off x="4419513" y="2006527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文本框 38"/>
          <p:cNvSpPr txBox="1"/>
          <p:nvPr/>
        </p:nvSpPr>
        <p:spPr>
          <a:xfrm>
            <a:off x="3613168" y="3047895"/>
            <a:ext cx="27047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Configuration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object 23"/>
          <p:cNvSpPr/>
          <p:nvPr/>
        </p:nvSpPr>
        <p:spPr>
          <a:xfrm>
            <a:off x="2071097" y="3822970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文本框 40"/>
          <p:cNvSpPr txBox="1"/>
          <p:nvPr/>
        </p:nvSpPr>
        <p:spPr>
          <a:xfrm>
            <a:off x="1855924" y="4864338"/>
            <a:ext cx="1311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Create Role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object 23"/>
          <p:cNvSpPr/>
          <p:nvPr/>
        </p:nvSpPr>
        <p:spPr>
          <a:xfrm>
            <a:off x="4419513" y="3822970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文本框 42"/>
          <p:cNvSpPr txBox="1"/>
          <p:nvPr/>
        </p:nvSpPr>
        <p:spPr>
          <a:xfrm>
            <a:off x="3784580" y="4873907"/>
            <a:ext cx="21739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Configuration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Menu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bject 23"/>
          <p:cNvSpPr/>
          <p:nvPr/>
        </p:nvSpPr>
        <p:spPr>
          <a:xfrm>
            <a:off x="6814505" y="2781602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文本框 44"/>
          <p:cNvSpPr txBox="1"/>
          <p:nvPr/>
        </p:nvSpPr>
        <p:spPr>
          <a:xfrm>
            <a:off x="6676769" y="3818751"/>
            <a:ext cx="13261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Create User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object 23"/>
          <p:cNvSpPr/>
          <p:nvPr/>
        </p:nvSpPr>
        <p:spPr>
          <a:xfrm>
            <a:off x="8854401" y="2781602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文本框 46"/>
          <p:cNvSpPr txBox="1"/>
          <p:nvPr/>
        </p:nvSpPr>
        <p:spPr>
          <a:xfrm>
            <a:off x="8360491" y="3826087"/>
            <a:ext cx="2032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Configuration Role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031552" y="2347783"/>
            <a:ext cx="1304359" cy="1156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47"/>
          <p:cNvSpPr/>
          <p:nvPr/>
        </p:nvSpPr>
        <p:spPr>
          <a:xfrm>
            <a:off x="3031553" y="4192643"/>
            <a:ext cx="1304358" cy="589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 rot="1369485">
            <a:off x="5302517" y="2739586"/>
            <a:ext cx="1410718" cy="117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右箭头 50"/>
          <p:cNvSpPr/>
          <p:nvPr/>
        </p:nvSpPr>
        <p:spPr>
          <a:xfrm>
            <a:off x="7786422" y="3151275"/>
            <a:ext cx="897539" cy="988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 rot="19781584">
            <a:off x="5361395" y="3811071"/>
            <a:ext cx="1410718" cy="117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04" y="1811072"/>
            <a:ext cx="8086725" cy="2790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40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3624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Inbound -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Import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242" y="2435932"/>
            <a:ext cx="9182100" cy="3343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流程图: 联系 17"/>
          <p:cNvSpPr/>
          <p:nvPr/>
        </p:nvSpPr>
        <p:spPr>
          <a:xfrm>
            <a:off x="1503828" y="243484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0" name="流程图: 联系 19"/>
          <p:cNvSpPr/>
          <p:nvPr/>
        </p:nvSpPr>
        <p:spPr>
          <a:xfrm>
            <a:off x="6784721" y="277489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9029" y="3489417"/>
            <a:ext cx="3533775" cy="2914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流程图: 联系 20"/>
          <p:cNvSpPr/>
          <p:nvPr/>
        </p:nvSpPr>
        <p:spPr>
          <a:xfrm>
            <a:off x="8442804" y="447555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2" name="流程图: 联系 21"/>
          <p:cNvSpPr/>
          <p:nvPr/>
        </p:nvSpPr>
        <p:spPr>
          <a:xfrm>
            <a:off x="8712435" y="533827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0030" y="737055"/>
            <a:ext cx="56021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“Inbound”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“Inbound Order”.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File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import excel file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</p:txBody>
      </p:sp>
    </p:spTree>
    <p:extLst>
      <p:ext uri="{BB962C8B-B14F-4D97-AF65-F5344CB8AC3E}">
        <p14:creationId xmlns:p14="http://schemas.microsoft.com/office/powerpoint/2010/main" val="114711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47" y="1815612"/>
            <a:ext cx="7162800" cy="3390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41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6392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Inbound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Inbound report print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1321769" y="332963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0" name="流程图: 联系 19"/>
          <p:cNvSpPr/>
          <p:nvPr/>
        </p:nvSpPr>
        <p:spPr>
          <a:xfrm>
            <a:off x="3063060" y="262625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531" y="3120170"/>
            <a:ext cx="7458075" cy="4791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898347" y="901723"/>
            <a:ext cx="5001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inbound order.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menu“Report”,then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“Receive Report”.</a:t>
            </a:r>
          </a:p>
        </p:txBody>
      </p:sp>
    </p:spTree>
    <p:extLst>
      <p:ext uri="{BB962C8B-B14F-4D97-AF65-F5344CB8AC3E}">
        <p14:creationId xmlns:p14="http://schemas.microsoft.com/office/powerpoint/2010/main" val="350877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608" y="1900577"/>
            <a:ext cx="8210550" cy="3867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076" y="2116020"/>
            <a:ext cx="6372225" cy="5172075"/>
          </a:xfrm>
          <a:prstGeom prst="rect">
            <a:avLst/>
          </a:prstGeom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42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44239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Inbound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Receive All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782506" y="337293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8" name="流程图: 联系 7"/>
          <p:cNvSpPr/>
          <p:nvPr/>
        </p:nvSpPr>
        <p:spPr>
          <a:xfrm>
            <a:off x="1861030" y="261093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42</a:t>
            </a:fld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5216819" y="3471303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5141024" y="5801745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6230448" y="5089683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98347" y="821566"/>
            <a:ext cx="467294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Inbound Order Receive All: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inbound order.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menu“Actions”,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Receive All”.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93166" y="821566"/>
            <a:ext cx="5712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Inbound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Line Receive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All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: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Click detail icon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line.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menu“Actions”,then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“Receive All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257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43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47243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Inbound – Receive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41" y="1830997"/>
            <a:ext cx="11696700" cy="4876800"/>
          </a:xfrm>
          <a:prstGeom prst="rect">
            <a:avLst/>
          </a:prstGeom>
        </p:spPr>
      </p:pic>
      <p:sp>
        <p:nvSpPr>
          <p:cNvPr id="18" name="流程图: 联系 17"/>
          <p:cNvSpPr/>
          <p:nvPr/>
        </p:nvSpPr>
        <p:spPr>
          <a:xfrm>
            <a:off x="535766" y="291215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8" name="流程图: 联系 7"/>
          <p:cNvSpPr/>
          <p:nvPr/>
        </p:nvSpPr>
        <p:spPr>
          <a:xfrm>
            <a:off x="9498018" y="525142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流程图: 联系 9"/>
          <p:cNvSpPr/>
          <p:nvPr/>
        </p:nvSpPr>
        <p:spPr>
          <a:xfrm>
            <a:off x="354475" y="426939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806972"/>
            <a:ext cx="57126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Click detail icon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Inbound Line table cell “Receive Quantity”.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button “Save”.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007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64" y="1677108"/>
            <a:ext cx="7258050" cy="2800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44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2443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Inbound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View inventory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3983498" y="181957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774" y="2652452"/>
            <a:ext cx="9106274" cy="40553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1280141" y="616238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8" name="流程图: 联系 7"/>
          <p:cNvSpPr/>
          <p:nvPr/>
        </p:nvSpPr>
        <p:spPr>
          <a:xfrm>
            <a:off x="1280141" y="334585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0030" y="737055"/>
            <a:ext cx="506298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“Inventory”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“Balance”.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Enter search information.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Search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593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47" y="1690321"/>
            <a:ext cx="7486650" cy="2914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45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6854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Inbound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Receive summary print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1627160" y="324856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3479407" y="259207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037" y="3429990"/>
            <a:ext cx="7562850" cy="3638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898347" y="901723"/>
            <a:ext cx="5876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inbound order.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menu“Report”,then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“Receive Summary Report”.</a:t>
            </a:r>
          </a:p>
        </p:txBody>
      </p:sp>
    </p:spTree>
    <p:extLst>
      <p:ext uri="{BB962C8B-B14F-4D97-AF65-F5344CB8AC3E}">
        <p14:creationId xmlns:p14="http://schemas.microsoft.com/office/powerpoint/2010/main" val="15579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347" y="2015521"/>
            <a:ext cx="6772275" cy="3152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6819" y="2346596"/>
            <a:ext cx="5772150" cy="4448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46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150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Inbound – Receive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cancel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999676" y="341048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2160262" y="283605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5216819" y="3471303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5216818" y="5798672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6429740" y="5317946"/>
            <a:ext cx="362581" cy="362849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98347" y="821566"/>
            <a:ext cx="50688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Inbound Order Receive Cancel: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inbound order.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menu“Actions”,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“Cancel Receive”.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48475" y="816989"/>
            <a:ext cx="5712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Inbound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Line Receive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All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: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Click detail icon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line.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menu“Actions”,then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“Cancel Receive”.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72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89628" y="2868797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1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47</a:t>
            </a:fld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640" y="4620654"/>
            <a:ext cx="1020407" cy="5054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8375" y="255272"/>
            <a:ext cx="846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93047" y="975971"/>
            <a:ext cx="4642375" cy="830997"/>
            <a:chOff x="2280939" y="1557769"/>
            <a:chExt cx="4642375" cy="830997"/>
          </a:xfrm>
        </p:grpSpPr>
        <p:sp>
          <p:nvSpPr>
            <p:cNvPr id="5" name="矩形 4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393047" y="1804874"/>
            <a:ext cx="4642375" cy="830997"/>
            <a:chOff x="2280939" y="1557769"/>
            <a:chExt cx="4642375" cy="830997"/>
          </a:xfrm>
        </p:grpSpPr>
        <p:sp>
          <p:nvSpPr>
            <p:cNvPr id="16" name="矩形 15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Warehouse Settings</a:t>
              </a:r>
              <a:endParaRPr lang="zh-CN" altLang="en-US" sz="2400" dirty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联系 16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93047" y="2637965"/>
            <a:ext cx="4642375" cy="830997"/>
            <a:chOff x="2280939" y="1557769"/>
            <a:chExt cx="4642375" cy="830997"/>
          </a:xfrm>
        </p:grpSpPr>
        <p:sp>
          <p:nvSpPr>
            <p:cNvPr id="20" name="矩形 19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Base Settings</a:t>
              </a:r>
              <a:endParaRPr lang="zh-CN" altLang="en-US" sz="2400" dirty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393047" y="3474774"/>
            <a:ext cx="4642375" cy="830997"/>
            <a:chOff x="2280939" y="1557769"/>
            <a:chExt cx="4642375" cy="830997"/>
          </a:xfrm>
        </p:grpSpPr>
        <p:sp>
          <p:nvSpPr>
            <p:cNvPr id="24" name="矩形 23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393047" y="4302053"/>
            <a:ext cx="4642375" cy="830997"/>
            <a:chOff x="2280939" y="1557769"/>
            <a:chExt cx="4642375" cy="830997"/>
          </a:xfrm>
        </p:grpSpPr>
        <p:sp>
          <p:nvSpPr>
            <p:cNvPr id="28" name="矩形 27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Outbound</a:t>
              </a:r>
              <a:endParaRPr lang="zh-CN" altLang="en-US" sz="2400" b="1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流程图: 联系 28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393047" y="5126117"/>
            <a:ext cx="4642375" cy="830997"/>
            <a:chOff x="2280939" y="1557769"/>
            <a:chExt cx="4642375" cy="830997"/>
          </a:xfrm>
        </p:grpSpPr>
        <p:sp>
          <p:nvSpPr>
            <p:cNvPr id="32" name="矩形 31"/>
            <p:cNvSpPr/>
            <p:nvPr/>
          </p:nvSpPr>
          <p:spPr>
            <a:xfrm>
              <a:off x="3109848" y="1557769"/>
              <a:ext cx="3813466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Inventory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流程图: 联系 32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826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64286" y="62932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48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40507" y="269887"/>
            <a:ext cx="22188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Outbound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bject 23"/>
          <p:cNvSpPr/>
          <p:nvPr/>
        </p:nvSpPr>
        <p:spPr>
          <a:xfrm>
            <a:off x="233753" y="281046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文本框 36"/>
          <p:cNvSpPr txBox="1"/>
          <p:nvPr/>
        </p:nvSpPr>
        <p:spPr>
          <a:xfrm>
            <a:off x="286406" y="3795454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Login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bject 31"/>
          <p:cNvSpPr/>
          <p:nvPr/>
        </p:nvSpPr>
        <p:spPr>
          <a:xfrm>
            <a:off x="1936128" y="2806399"/>
            <a:ext cx="847343" cy="847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右箭头 28"/>
          <p:cNvSpPr/>
          <p:nvPr/>
        </p:nvSpPr>
        <p:spPr>
          <a:xfrm>
            <a:off x="1184856" y="316271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725414" y="3782457"/>
            <a:ext cx="1286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object 23"/>
          <p:cNvSpPr/>
          <p:nvPr/>
        </p:nvSpPr>
        <p:spPr>
          <a:xfrm>
            <a:off x="3647647" y="281046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文本框 50"/>
          <p:cNvSpPr txBox="1"/>
          <p:nvPr/>
        </p:nvSpPr>
        <p:spPr>
          <a:xfrm>
            <a:off x="3489605" y="3799524"/>
            <a:ext cx="1200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Outbound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Create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右箭头 53"/>
          <p:cNvSpPr/>
          <p:nvPr/>
        </p:nvSpPr>
        <p:spPr>
          <a:xfrm>
            <a:off x="2880318" y="316271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object 23"/>
          <p:cNvSpPr/>
          <p:nvPr/>
        </p:nvSpPr>
        <p:spPr>
          <a:xfrm>
            <a:off x="5371608" y="281046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文本框 59"/>
          <p:cNvSpPr txBox="1"/>
          <p:nvPr/>
        </p:nvSpPr>
        <p:spPr>
          <a:xfrm>
            <a:off x="5356656" y="3799524"/>
            <a:ext cx="9764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Allocate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右箭头 60"/>
          <p:cNvSpPr/>
          <p:nvPr/>
        </p:nvSpPr>
        <p:spPr>
          <a:xfrm>
            <a:off x="4592556" y="316271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object 23"/>
          <p:cNvSpPr/>
          <p:nvPr/>
        </p:nvSpPr>
        <p:spPr>
          <a:xfrm>
            <a:off x="7099662" y="281046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文本框 39"/>
          <p:cNvSpPr txBox="1"/>
          <p:nvPr/>
        </p:nvSpPr>
        <p:spPr>
          <a:xfrm>
            <a:off x="7087051" y="3799524"/>
            <a:ext cx="9717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Pick List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6320610" y="316271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object 23"/>
          <p:cNvSpPr/>
          <p:nvPr/>
        </p:nvSpPr>
        <p:spPr>
          <a:xfrm>
            <a:off x="8827716" y="2796225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文本框 44"/>
          <p:cNvSpPr txBox="1"/>
          <p:nvPr/>
        </p:nvSpPr>
        <p:spPr>
          <a:xfrm>
            <a:off x="8813695" y="3785280"/>
            <a:ext cx="974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Pick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Confirm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右箭头 45"/>
          <p:cNvSpPr/>
          <p:nvPr/>
        </p:nvSpPr>
        <p:spPr>
          <a:xfrm>
            <a:off x="8048664" y="3148466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>
            <a:off x="9760182" y="3158640"/>
            <a:ext cx="668250" cy="1612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object 23"/>
          <p:cNvSpPr/>
          <p:nvPr/>
        </p:nvSpPr>
        <p:spPr>
          <a:xfrm>
            <a:off x="10593392" y="2828124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文本框 52"/>
          <p:cNvSpPr txBox="1"/>
          <p:nvPr/>
        </p:nvSpPr>
        <p:spPr>
          <a:xfrm>
            <a:off x="10441157" y="3795454"/>
            <a:ext cx="11288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Shipment</a:t>
            </a:r>
          </a:p>
        </p:txBody>
      </p:sp>
      <p:sp>
        <p:nvSpPr>
          <p:cNvPr id="56" name="object 23"/>
          <p:cNvSpPr/>
          <p:nvPr/>
        </p:nvSpPr>
        <p:spPr>
          <a:xfrm>
            <a:off x="8832291" y="1044889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文本框 56"/>
          <p:cNvSpPr txBox="1"/>
          <p:nvPr/>
        </p:nvSpPr>
        <p:spPr>
          <a:xfrm>
            <a:off x="8727411" y="1864905"/>
            <a:ext cx="1050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Different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Confirm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右箭头 57"/>
          <p:cNvSpPr/>
          <p:nvPr/>
        </p:nvSpPr>
        <p:spPr>
          <a:xfrm rot="18801257">
            <a:off x="7719608" y="2214865"/>
            <a:ext cx="1263854" cy="1489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右箭头 74"/>
          <p:cNvSpPr/>
          <p:nvPr/>
        </p:nvSpPr>
        <p:spPr>
          <a:xfrm rot="5400000">
            <a:off x="9098749" y="2488985"/>
            <a:ext cx="307931" cy="159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9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49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3907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Outbound -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2345" y="881794"/>
            <a:ext cx="6000750" cy="2562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流程图: 联系 17"/>
          <p:cNvSpPr/>
          <p:nvPr/>
        </p:nvSpPr>
        <p:spPr>
          <a:xfrm>
            <a:off x="1626567" y="123886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124" y="2076938"/>
            <a:ext cx="10125075" cy="5543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流程图: 联系 19"/>
          <p:cNvSpPr/>
          <p:nvPr/>
        </p:nvSpPr>
        <p:spPr>
          <a:xfrm>
            <a:off x="2594223" y="373781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1" name="流程图: 联系 20"/>
          <p:cNvSpPr/>
          <p:nvPr/>
        </p:nvSpPr>
        <p:spPr>
          <a:xfrm>
            <a:off x="825152" y="567212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333" y="3221647"/>
            <a:ext cx="8096250" cy="3486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流程图: 联系 21"/>
          <p:cNvSpPr/>
          <p:nvPr/>
        </p:nvSpPr>
        <p:spPr>
          <a:xfrm>
            <a:off x="6382113" y="410066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3" name="流程图: 联系 22"/>
          <p:cNvSpPr/>
          <p:nvPr/>
        </p:nvSpPr>
        <p:spPr>
          <a:xfrm>
            <a:off x="5093363" y="558949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24" name="流程图: 联系 23"/>
          <p:cNvSpPr/>
          <p:nvPr/>
        </p:nvSpPr>
        <p:spPr>
          <a:xfrm>
            <a:off x="11080420" y="567212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875717" y="538093"/>
            <a:ext cx="652114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“Outbound”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“Outbound Order Create”.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Enter Header Owner.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detail button “New”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detail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sku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5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detail Expect Quantity.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6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583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76317" y="653421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73726" y="224077"/>
            <a:ext cx="5494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User Settings – Create Role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26" y="1852436"/>
            <a:ext cx="8305800" cy="3962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3197" y="3110511"/>
            <a:ext cx="7029450" cy="2095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162" y="4010236"/>
            <a:ext cx="11753850" cy="3000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流程图: 联系 24"/>
          <p:cNvSpPr/>
          <p:nvPr/>
        </p:nvSpPr>
        <p:spPr>
          <a:xfrm>
            <a:off x="2454434" y="377049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6" name="流程图: 联系 25"/>
          <p:cNvSpPr/>
          <p:nvPr/>
        </p:nvSpPr>
        <p:spPr>
          <a:xfrm>
            <a:off x="7001721" y="337894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7" name="流程图: 联系 26"/>
          <p:cNvSpPr/>
          <p:nvPr/>
        </p:nvSpPr>
        <p:spPr>
          <a:xfrm>
            <a:off x="7537122" y="549979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27694" y="910933"/>
            <a:ext cx="687200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“System Management” menu,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 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“Role Management”.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Add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Enter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information and 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lick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16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40" y="836367"/>
            <a:ext cx="5086350" cy="2066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50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39917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Outbound - Import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2290396" y="154788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119" y="2790826"/>
            <a:ext cx="7962900" cy="2495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5010149" y="325001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5449" y="3612864"/>
            <a:ext cx="3467100" cy="2943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流程图: 联系 14"/>
          <p:cNvSpPr/>
          <p:nvPr/>
        </p:nvSpPr>
        <p:spPr>
          <a:xfrm>
            <a:off x="7014795" y="457472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6" name="流程图: 联系 15"/>
          <p:cNvSpPr/>
          <p:nvPr/>
        </p:nvSpPr>
        <p:spPr>
          <a:xfrm>
            <a:off x="7305153" y="539554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825445" y="816800"/>
            <a:ext cx="592271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“Outbound”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“Outbound Order”.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File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choose import excel file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“Import”.</a:t>
            </a:r>
          </a:p>
        </p:txBody>
      </p:sp>
    </p:spTree>
    <p:extLst>
      <p:ext uri="{BB962C8B-B14F-4D97-AF65-F5344CB8AC3E}">
        <p14:creationId xmlns:p14="http://schemas.microsoft.com/office/powerpoint/2010/main" val="261432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51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4222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Outbound -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Allocate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91" y="1973182"/>
            <a:ext cx="5086350" cy="2066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2369600" y="264379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738" y="2286282"/>
            <a:ext cx="6524625" cy="3257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流程图: 联系 19"/>
          <p:cNvSpPr/>
          <p:nvPr/>
        </p:nvSpPr>
        <p:spPr>
          <a:xfrm>
            <a:off x="4939494" y="345610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8" name="流程图: 联系 17"/>
          <p:cNvSpPr/>
          <p:nvPr/>
        </p:nvSpPr>
        <p:spPr>
          <a:xfrm>
            <a:off x="6066148" y="282521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821566"/>
            <a:ext cx="586981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“Outbound” menu ,  then select “Outbound Order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inbound order.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menu“Actions”,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“Allocate”.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609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09" y="1715275"/>
            <a:ext cx="5086350" cy="2066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流程图: 联系 9"/>
          <p:cNvSpPr/>
          <p:nvPr/>
        </p:nvSpPr>
        <p:spPr>
          <a:xfrm>
            <a:off x="2035018" y="238588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102" y="3182692"/>
            <a:ext cx="7010400" cy="3571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52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200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Outbound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Pick list Print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1366986" y="409151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0" name="流程图: 联系 19"/>
          <p:cNvSpPr/>
          <p:nvPr/>
        </p:nvSpPr>
        <p:spPr>
          <a:xfrm>
            <a:off x="3097945" y="342386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2298" y="3182692"/>
            <a:ext cx="7172325" cy="4057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898347" y="821566"/>
            <a:ext cx="586981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“Outbound” menu ,  then select “Outbound Order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inbound order.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menu“Report”,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“Pick List Report”.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7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391"/>
            <a:ext cx="5343525" cy="1981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53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6115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Outbound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Different Confirm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1683410" y="160356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347" y="2143125"/>
            <a:ext cx="9473006" cy="4714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流程图: 联系 19"/>
          <p:cNvSpPr/>
          <p:nvPr/>
        </p:nvSpPr>
        <p:spPr>
          <a:xfrm>
            <a:off x="607596" y="295230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0" name="流程图: 联系 9"/>
          <p:cNvSpPr/>
          <p:nvPr/>
        </p:nvSpPr>
        <p:spPr>
          <a:xfrm>
            <a:off x="626712" y="634494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1" name="流程图: 联系 10"/>
          <p:cNvSpPr/>
          <p:nvPr/>
        </p:nvSpPr>
        <p:spPr>
          <a:xfrm>
            <a:off x="8488999" y="311247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2116986" y="265150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458624" y="768167"/>
            <a:ext cx="5834739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“Outbound” menu ,  then 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“Allocate Detail”.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Enter search information.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search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Edit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table cell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Quantity Allocated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actual Pick Quantity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button“Save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641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09" y="1715275"/>
            <a:ext cx="5086350" cy="2066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54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5175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Outbound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Pick Confirm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2066647" y="247007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229" y="1954823"/>
            <a:ext cx="5705475" cy="3886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5218159" y="305008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6331850" y="323151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821566"/>
            <a:ext cx="586981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“Outbound” menu ,  then select “Outbound Order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inbound order.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menu“Actions”,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“Pick”.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49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77" y="2023403"/>
            <a:ext cx="5086350" cy="2066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55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4568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Outbound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Shipment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2278409" y="269401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922" y="2306881"/>
            <a:ext cx="5105400" cy="3838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4854710" y="367601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6004463" y="456388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949433"/>
            <a:ext cx="586981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“Outbound” menu ,  then select “Outbound Order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”.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a inbound order.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menu“Actions”,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click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“Shipment”.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68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89628" y="2868797"/>
            <a:ext cx="341760" cy="2616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1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56</a:t>
            </a:fld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640" y="5392896"/>
            <a:ext cx="1020407" cy="5054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8375" y="255272"/>
            <a:ext cx="846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93047" y="975971"/>
            <a:ext cx="4642375" cy="830997"/>
            <a:chOff x="2280939" y="1557769"/>
            <a:chExt cx="4642375" cy="830997"/>
          </a:xfrm>
        </p:grpSpPr>
        <p:sp>
          <p:nvSpPr>
            <p:cNvPr id="5" name="矩形 4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393047" y="1804874"/>
            <a:ext cx="4642375" cy="830997"/>
            <a:chOff x="2280939" y="1557769"/>
            <a:chExt cx="4642375" cy="830997"/>
          </a:xfrm>
        </p:grpSpPr>
        <p:sp>
          <p:nvSpPr>
            <p:cNvPr id="16" name="矩形 15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Warehouse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联系 16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93047" y="2637965"/>
            <a:ext cx="4642375" cy="830997"/>
            <a:chOff x="2280939" y="1557769"/>
            <a:chExt cx="4642375" cy="830997"/>
          </a:xfrm>
        </p:grpSpPr>
        <p:sp>
          <p:nvSpPr>
            <p:cNvPr id="20" name="矩形 19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Base Settings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393047" y="3474774"/>
            <a:ext cx="4642375" cy="830997"/>
            <a:chOff x="2280939" y="1557769"/>
            <a:chExt cx="4642375" cy="830997"/>
          </a:xfrm>
        </p:grpSpPr>
        <p:sp>
          <p:nvSpPr>
            <p:cNvPr id="24" name="矩形 23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393047" y="4302053"/>
            <a:ext cx="4642375" cy="830997"/>
            <a:chOff x="2280939" y="1557769"/>
            <a:chExt cx="4642375" cy="830997"/>
          </a:xfrm>
        </p:grpSpPr>
        <p:sp>
          <p:nvSpPr>
            <p:cNvPr id="28" name="矩形 27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Outbound</a:t>
              </a:r>
              <a:endParaRPr lang="zh-CN" altLang="en-US" sz="2400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流程图: 联系 28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393047" y="5126117"/>
            <a:ext cx="4642375" cy="830997"/>
            <a:chOff x="2280939" y="1557769"/>
            <a:chExt cx="4642375" cy="830997"/>
          </a:xfrm>
        </p:grpSpPr>
        <p:sp>
          <p:nvSpPr>
            <p:cNvPr id="32" name="矩形 31"/>
            <p:cNvSpPr/>
            <p:nvPr/>
          </p:nvSpPr>
          <p:spPr>
            <a:xfrm>
              <a:off x="3109848" y="1557769"/>
              <a:ext cx="38134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solidFill>
                    <a:srgbClr val="1730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Inventory</a:t>
              </a:r>
              <a:endParaRPr lang="zh-CN" altLang="en-US" sz="2400" b="1" dirty="0" smtClean="0">
                <a:solidFill>
                  <a:srgbClr val="1730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流程图: 联系 32"/>
            <p:cNvSpPr/>
            <p:nvPr/>
          </p:nvSpPr>
          <p:spPr>
            <a:xfrm>
              <a:off x="2446012" y="1791778"/>
              <a:ext cx="498763" cy="479479"/>
            </a:xfrm>
            <a:prstGeom prst="flowChartConnec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280939" y="2388766"/>
              <a:ext cx="401145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434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64286" y="62932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57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40507" y="269887"/>
            <a:ext cx="20591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bject 23"/>
          <p:cNvSpPr/>
          <p:nvPr/>
        </p:nvSpPr>
        <p:spPr>
          <a:xfrm>
            <a:off x="4112536" y="447929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文本框 36"/>
          <p:cNvSpPr txBox="1"/>
          <p:nvPr/>
        </p:nvSpPr>
        <p:spPr>
          <a:xfrm>
            <a:off x="5669440" y="1763901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Login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bject 31"/>
          <p:cNvSpPr/>
          <p:nvPr/>
        </p:nvSpPr>
        <p:spPr>
          <a:xfrm>
            <a:off x="5595851" y="2661685"/>
            <a:ext cx="847343" cy="847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文本框 29"/>
          <p:cNvSpPr txBox="1"/>
          <p:nvPr/>
        </p:nvSpPr>
        <p:spPr>
          <a:xfrm>
            <a:off x="5432580" y="3457454"/>
            <a:ext cx="1286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Warehouse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object 23"/>
          <p:cNvSpPr/>
          <p:nvPr/>
        </p:nvSpPr>
        <p:spPr>
          <a:xfrm>
            <a:off x="5604994" y="843170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右箭头 74"/>
          <p:cNvSpPr/>
          <p:nvPr/>
        </p:nvSpPr>
        <p:spPr>
          <a:xfrm rot="5400000">
            <a:off x="5849750" y="2264660"/>
            <a:ext cx="307931" cy="159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091955" y="5473560"/>
            <a:ext cx="94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balance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bject 23"/>
          <p:cNvSpPr/>
          <p:nvPr/>
        </p:nvSpPr>
        <p:spPr>
          <a:xfrm>
            <a:off x="2623706" y="447929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文本框 32"/>
          <p:cNvSpPr txBox="1"/>
          <p:nvPr/>
        </p:nvSpPr>
        <p:spPr>
          <a:xfrm>
            <a:off x="2751700" y="5473560"/>
            <a:ext cx="5822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LPN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bject 23"/>
          <p:cNvSpPr/>
          <p:nvPr/>
        </p:nvSpPr>
        <p:spPr>
          <a:xfrm>
            <a:off x="1134876" y="447929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文本框 35"/>
          <p:cNvSpPr txBox="1"/>
          <p:nvPr/>
        </p:nvSpPr>
        <p:spPr>
          <a:xfrm>
            <a:off x="907524" y="5473560"/>
            <a:ext cx="14368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Lot Attribute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bject 23"/>
          <p:cNvSpPr/>
          <p:nvPr/>
        </p:nvSpPr>
        <p:spPr>
          <a:xfrm>
            <a:off x="5695150" y="447929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文本框 41"/>
          <p:cNvSpPr txBox="1"/>
          <p:nvPr/>
        </p:nvSpPr>
        <p:spPr>
          <a:xfrm>
            <a:off x="5479773" y="5463322"/>
            <a:ext cx="13003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Transaction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object 23"/>
          <p:cNvSpPr/>
          <p:nvPr/>
        </p:nvSpPr>
        <p:spPr>
          <a:xfrm>
            <a:off x="8672803" y="447929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文本框 61"/>
          <p:cNvSpPr txBox="1"/>
          <p:nvPr/>
        </p:nvSpPr>
        <p:spPr>
          <a:xfrm>
            <a:off x="8460121" y="5473560"/>
            <a:ext cx="1326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Adjustment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object 23"/>
          <p:cNvSpPr/>
          <p:nvPr/>
        </p:nvSpPr>
        <p:spPr>
          <a:xfrm>
            <a:off x="10150134" y="4479291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文本框 63"/>
          <p:cNvSpPr txBox="1"/>
          <p:nvPr/>
        </p:nvSpPr>
        <p:spPr>
          <a:xfrm>
            <a:off x="10206691" y="5473560"/>
            <a:ext cx="8213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Freeze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右箭头 65"/>
          <p:cNvSpPr/>
          <p:nvPr/>
        </p:nvSpPr>
        <p:spPr>
          <a:xfrm rot="1333330">
            <a:off x="6366857" y="3624648"/>
            <a:ext cx="4135158" cy="1544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 rot="1787546">
            <a:off x="6375311" y="3764059"/>
            <a:ext cx="2616171" cy="158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object 23"/>
          <p:cNvSpPr/>
          <p:nvPr/>
        </p:nvSpPr>
        <p:spPr>
          <a:xfrm>
            <a:off x="7205146" y="4457827"/>
            <a:ext cx="8382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文本框 28"/>
          <p:cNvSpPr txBox="1"/>
          <p:nvPr/>
        </p:nvSpPr>
        <p:spPr>
          <a:xfrm>
            <a:off x="7301532" y="5463322"/>
            <a:ext cx="7380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Move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右箭头 38"/>
          <p:cNvSpPr/>
          <p:nvPr/>
        </p:nvSpPr>
        <p:spPr>
          <a:xfrm rot="2990775">
            <a:off x="6303973" y="3849887"/>
            <a:ext cx="1308104" cy="1398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右箭头 40"/>
          <p:cNvSpPr/>
          <p:nvPr/>
        </p:nvSpPr>
        <p:spPr>
          <a:xfrm rot="5400000">
            <a:off x="5921643" y="4139966"/>
            <a:ext cx="307931" cy="159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右箭头 43"/>
          <p:cNvSpPr/>
          <p:nvPr/>
        </p:nvSpPr>
        <p:spPr>
          <a:xfrm rot="7665821">
            <a:off x="4443498" y="3864772"/>
            <a:ext cx="1308104" cy="1398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右箭头 44"/>
          <p:cNvSpPr/>
          <p:nvPr/>
        </p:nvSpPr>
        <p:spPr>
          <a:xfrm rot="8533942">
            <a:off x="3188611" y="3869836"/>
            <a:ext cx="2481249" cy="139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 rot="9170873">
            <a:off x="1797128" y="3717277"/>
            <a:ext cx="3845833" cy="1576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7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78" y="737055"/>
            <a:ext cx="5991225" cy="3181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58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28550"/>
            <a:ext cx="4977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 - Lot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Attribute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3131499" y="256195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347" y="3172263"/>
            <a:ext cx="10458450" cy="3933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652129" y="438245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652128" y="617218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56519" y="737055"/>
            <a:ext cx="54965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“Inventory”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“Lot Attribute”.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search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Search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737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00" y="2065213"/>
            <a:ext cx="5648325" cy="3000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59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336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LPN (</a:t>
            </a:r>
            <a:r>
              <a:rPr lang="en-US" altLang="zh-CN" sz="3200" dirty="0"/>
              <a:t>License Plate Number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3024267" y="320255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642" y="981075"/>
            <a:ext cx="6486525" cy="5876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5912845" y="206521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6000351" y="616238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66363" y="778151"/>
            <a:ext cx="474880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“Inventory”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“LPN”.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search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Search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896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9018149" y="649027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6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95516" y="210420"/>
            <a:ext cx="912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User Settings – Role configuration warehouse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34" y="1891568"/>
            <a:ext cx="7667625" cy="4943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流程图: 联系 24"/>
          <p:cNvSpPr/>
          <p:nvPr/>
        </p:nvSpPr>
        <p:spPr>
          <a:xfrm>
            <a:off x="591425" y="436330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870" y="3405228"/>
            <a:ext cx="10175377" cy="3333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流程图: 联系 25"/>
          <p:cNvSpPr/>
          <p:nvPr/>
        </p:nvSpPr>
        <p:spPr>
          <a:xfrm>
            <a:off x="2519579" y="400045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7" name="流程图: 联系 26"/>
          <p:cNvSpPr/>
          <p:nvPr/>
        </p:nvSpPr>
        <p:spPr>
          <a:xfrm>
            <a:off x="7859482" y="400045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11580058" y="363760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95516" y="892488"/>
            <a:ext cx="788978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“System Management” menu,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 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“Role Warehouse Management”.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Select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One Role.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Select More Warehouse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button “Save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581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2656"/>
            <a:ext cx="6010275" cy="3162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60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3993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 -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Balance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2895336" y="222375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253" y="897547"/>
            <a:ext cx="7038975" cy="581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5839502" y="1550217"/>
            <a:ext cx="387076" cy="33243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5936950" y="5841103"/>
            <a:ext cx="387076" cy="33243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83516" y="811553"/>
            <a:ext cx="474880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“Inventory”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“LPN”.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search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Search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15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19" y="2273619"/>
            <a:ext cx="6962775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254" y="977504"/>
            <a:ext cx="10001250" cy="563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61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4715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 -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Transaction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3134667" y="328237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5956963" y="179598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5866318" y="597982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83516" y="811553"/>
            <a:ext cx="53857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“Inventory”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“Transaction”.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search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informationon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Search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17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22" y="2005672"/>
            <a:ext cx="4419600" cy="3571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22" y="3667734"/>
            <a:ext cx="11584232" cy="2857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62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3630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Move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1587166" y="273499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8126418" y="446093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4" name="流程图: 联系 13"/>
          <p:cNvSpPr/>
          <p:nvPr/>
        </p:nvSpPr>
        <p:spPr>
          <a:xfrm>
            <a:off x="273031" y="379160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902348"/>
            <a:ext cx="488550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“Inventory”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“Move”.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Edit table cell information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Move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816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65" y="1719638"/>
            <a:ext cx="4067175" cy="3076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63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61231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– Adjustment 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1587165" y="379161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274" y="2000855"/>
            <a:ext cx="7400925" cy="2771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流程图: 联系 12"/>
          <p:cNvSpPr/>
          <p:nvPr/>
        </p:nvSpPr>
        <p:spPr>
          <a:xfrm>
            <a:off x="5633395" y="216827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5449" y="2531127"/>
            <a:ext cx="4476750" cy="4019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流程图: 联系 13"/>
          <p:cNvSpPr/>
          <p:nvPr/>
        </p:nvSpPr>
        <p:spPr>
          <a:xfrm>
            <a:off x="7344332" y="293172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7706913" y="579215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347" y="693694"/>
            <a:ext cx="53804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“Inventory”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“Adjustment”.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New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Enter information.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786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78" y="1952634"/>
            <a:ext cx="8963025" cy="4181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64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733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Adjustment detail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create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838486" y="301788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5" name="流程图: 联系 14"/>
          <p:cNvSpPr/>
          <p:nvPr/>
        </p:nvSpPr>
        <p:spPr>
          <a:xfrm>
            <a:off x="260887" y="475290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960" y="3105525"/>
            <a:ext cx="9610725" cy="3190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流程图: 联系 15"/>
          <p:cNvSpPr/>
          <p:nvPr/>
        </p:nvSpPr>
        <p:spPr>
          <a:xfrm>
            <a:off x="10099717" y="476406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流程图: 联系 16"/>
          <p:cNvSpPr/>
          <p:nvPr/>
        </p:nvSpPr>
        <p:spPr>
          <a:xfrm>
            <a:off x="5879409" y="309773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3" name="流程图: 联系 22"/>
          <p:cNvSpPr/>
          <p:nvPr/>
        </p:nvSpPr>
        <p:spPr>
          <a:xfrm>
            <a:off x="3441009" y="305925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98347" y="688664"/>
            <a:ext cx="3736729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detail icon.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“New”.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adjustment quantity.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Select adjustment Reason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Confirm adjustment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959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47" y="1052330"/>
            <a:ext cx="4791075" cy="2714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65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98347" y="152280"/>
            <a:ext cx="37925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Inventory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Freeze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2505917" y="252551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052" y="1832583"/>
            <a:ext cx="4600575" cy="2838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流程图: 联系 14"/>
          <p:cNvSpPr/>
          <p:nvPr/>
        </p:nvSpPr>
        <p:spPr>
          <a:xfrm>
            <a:off x="5917333" y="2162668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1054" y="3596282"/>
            <a:ext cx="10429875" cy="5095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流程图: 联系 15"/>
          <p:cNvSpPr/>
          <p:nvPr/>
        </p:nvSpPr>
        <p:spPr>
          <a:xfrm>
            <a:off x="10231426" y="5962794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7" name="流程图: 联系 16"/>
          <p:cNvSpPr/>
          <p:nvPr/>
        </p:nvSpPr>
        <p:spPr>
          <a:xfrm>
            <a:off x="3655946" y="358553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9" name="流程图: 联系 18"/>
          <p:cNvSpPr/>
          <p:nvPr/>
        </p:nvSpPr>
        <p:spPr>
          <a:xfrm>
            <a:off x="2196198" y="3676243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917333" y="392908"/>
            <a:ext cx="4959435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“Inventory” menu ,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“Freeze”.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New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Enter Freeze quantity.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Freeze Reason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Confirm lock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904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05" y="1858413"/>
            <a:ext cx="6019800" cy="4229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221" y="2463375"/>
            <a:ext cx="10372725" cy="4629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7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110238" y="120545"/>
            <a:ext cx="8121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User Settings – Role configuration menu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337806" y="393312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6" name="流程图: 联系 25"/>
          <p:cNvSpPr/>
          <p:nvPr/>
        </p:nvSpPr>
        <p:spPr>
          <a:xfrm>
            <a:off x="3496788" y="411455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7" name="流程图: 联系 26"/>
          <p:cNvSpPr/>
          <p:nvPr/>
        </p:nvSpPr>
        <p:spPr>
          <a:xfrm>
            <a:off x="9309887" y="4962415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" name="流程图: 联系 11"/>
          <p:cNvSpPr/>
          <p:nvPr/>
        </p:nvSpPr>
        <p:spPr>
          <a:xfrm>
            <a:off x="9860599" y="2843362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" name="下箭头 4"/>
          <p:cNvSpPr/>
          <p:nvPr/>
        </p:nvSpPr>
        <p:spPr>
          <a:xfrm rot="2347925">
            <a:off x="9958998" y="4324935"/>
            <a:ext cx="165779" cy="6590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 rot="8028486">
            <a:off x="10027325" y="5290860"/>
            <a:ext cx="154402" cy="1025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0238" y="804813"/>
            <a:ext cx="76799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“System Management” menu,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 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“Role Authority Management”.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Select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One Role.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Select More Menu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button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534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6801" y="612254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8</a:t>
            </a:fld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31" y="1682160"/>
            <a:ext cx="7572375" cy="4171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321" y="2674493"/>
            <a:ext cx="12744450" cy="344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1013169" y="113761"/>
            <a:ext cx="5523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 Settings –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Create User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926750" y="2967051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6" name="流程图: 联系 25"/>
          <p:cNvSpPr/>
          <p:nvPr/>
        </p:nvSpPr>
        <p:spPr>
          <a:xfrm>
            <a:off x="10450115" y="314847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06" y="3990127"/>
            <a:ext cx="11934825" cy="3095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流程图: 联系 14"/>
          <p:cNvSpPr/>
          <p:nvPr/>
        </p:nvSpPr>
        <p:spPr>
          <a:xfrm>
            <a:off x="4209718" y="6154290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10238" y="821016"/>
            <a:ext cx="688566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“System Management” menu,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then 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“User Management”.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Click button “Add”.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Enter information and click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button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Save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569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29" y="975971"/>
            <a:ext cx="6362700" cy="4752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灯片编号占位符 1">
            <a:extLst>
              <a:ext uri="{FF2B5EF4-FFF2-40B4-BE49-F238E27FC236}">
                <a16:creationId xmlns:a16="http://schemas.microsoft.com/office/drawing/2014/main" xmlns="" id="{80919C1B-48F1-404A-B859-6B8240F19F58}"/>
              </a:ext>
            </a:extLst>
          </p:cNvPr>
          <p:cNvSpPr txBox="1">
            <a:spLocks/>
          </p:cNvSpPr>
          <p:nvPr/>
        </p:nvSpPr>
        <p:spPr>
          <a:xfrm>
            <a:off x="8488999" y="634267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BDB0B65-9F70-4B6F-A43A-5DB8289F8EFE}" type="slidenum">
              <a:rPr lang="zh-CN" altLang="en-US" smtClean="0"/>
              <a:pPr algn="r"/>
              <a:t>9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28948" y="153833"/>
            <a:ext cx="7780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User Settings – User configuration role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928948" y="2989609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174596"/>
            <a:ext cx="11858625" cy="2400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流程图: 联系 25"/>
          <p:cNvSpPr/>
          <p:nvPr/>
        </p:nvSpPr>
        <p:spPr>
          <a:xfrm>
            <a:off x="566367" y="5011897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5" name="流程图: 联系 14"/>
          <p:cNvSpPr/>
          <p:nvPr/>
        </p:nvSpPr>
        <p:spPr>
          <a:xfrm>
            <a:off x="7103398" y="501189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3" name="流程图: 联系 12"/>
          <p:cNvSpPr/>
          <p:nvPr/>
        </p:nvSpPr>
        <p:spPr>
          <a:xfrm>
            <a:off x="7103397" y="4174596"/>
            <a:ext cx="362581" cy="362849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68221" y="820957"/>
            <a:ext cx="4119205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1</a:t>
            </a:r>
            <a:r>
              <a:rPr lang="zh-CN" altLang="en-US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“System Management” menu , 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then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“User Role Management”.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ne user.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Select more role.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 Click  button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“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Update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”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699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16679</TotalTime>
  <Words>2476</Words>
  <Application>Microsoft Office PowerPoint</Application>
  <PresentationFormat>宽屏</PresentationFormat>
  <Paragraphs>668</Paragraphs>
  <Slides>65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3" baseType="lpstr">
      <vt:lpstr>Arial Unicode MS</vt:lpstr>
      <vt:lpstr>宋体</vt:lpstr>
      <vt:lpstr>微软雅黑</vt:lpstr>
      <vt:lpstr>Arial</vt:lpstr>
      <vt:lpstr>Calibri</vt:lpstr>
      <vt:lpstr>Calibri Light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赵鑫</dc:creator>
  <cp:lastModifiedBy>宋健凯</cp:lastModifiedBy>
  <cp:revision>535</cp:revision>
  <dcterms:created xsi:type="dcterms:W3CDTF">2017-03-27T09:57:34Z</dcterms:created>
  <dcterms:modified xsi:type="dcterms:W3CDTF">2021-01-04T07:52:47Z</dcterms:modified>
</cp:coreProperties>
</file>